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trlProps/ctrlProp4.xml" ContentType="application/vnd.ms-excel.controlproperties+xml"/>
  <Override PartName="/xl/ctrlProps/ctrlProp5.xml" ContentType="application/vnd.ms-excel.controlproperties+xml"/>
  <Override PartName="/xl/ctrlProps/ctrlProp6.xml" ContentType="application/vnd.ms-excel.controlproperties+xml"/>
  <Override PartName="/xl/ctrlProps/ctrlProp7.xml" ContentType="application/vnd.ms-excel.controlproperties+xml"/>
  <Override PartName="/xl/ctrlProps/ctrlProp8.xml" ContentType="application/vnd.ms-excel.controlproperties+xml"/>
  <Override PartName="/xl/ctrlProps/ctrlProp9.xml" ContentType="application/vnd.ms-excel.controlproperties+xml"/>
  <Override PartName="/xl/ctrlProps/ctrlProp10.xml" ContentType="application/vnd.ms-excel.controlproperties+xml"/>
  <Override PartName="/xl/ctrlProps/ctrlProp11.xml" ContentType="application/vnd.ms-excel.controlproperties+xml"/>
  <Override PartName="/xl/ctrlProps/ctrlProp12.xml" ContentType="application/vnd.ms-excel.controlproperties+xml"/>
  <Override PartName="/xl/ctrlProps/ctrlProp13.xml" ContentType="application/vnd.ms-excel.controlproperties+xml"/>
  <Override PartName="/xl/ctrlProps/ctrlProp14.xml" ContentType="application/vnd.ms-excel.controlproperties+xml"/>
  <Override PartName="/xl/ctrlProps/ctrlProp15.xml" ContentType="application/vnd.ms-excel.controlproperties+xml"/>
  <Override PartName="/xl/ctrlProps/ctrlProp16.xml" ContentType="application/vnd.ms-excel.controlproperties+xml"/>
  <Override PartName="/xl/ctrlProps/ctrlProp17.xml" ContentType="application/vnd.ms-excel.controlproperties+xml"/>
  <Override PartName="/xl/ctrlProps/ctrlProp18.xml" ContentType="application/vnd.ms-excel.controlproperties+xml"/>
  <Override PartName="/xl/ctrlProps/ctrlProp19.xml" ContentType="application/vnd.ms-excel.controlproperties+xml"/>
  <Override PartName="/xl/ctrlProps/ctrlProp20.xml" ContentType="application/vnd.ms-excel.controlproperties+xml"/>
  <Override PartName="/xl/ctrlProps/ctrlProp21.xml" ContentType="application/vnd.ms-excel.controlproperties+xml"/>
  <Override PartName="/xl/ctrlProps/ctrlProp22.xml" ContentType="application/vnd.ms-excel.controlproperties+xml"/>
  <Override PartName="/xl/ctrlProps/ctrlProp23.xml" ContentType="application/vnd.ms-excel.controlproperties+xml"/>
  <Override PartName="/xl/ctrlProps/ctrlProp24.xml" ContentType="application/vnd.ms-excel.controlproperties+xml"/>
  <Override PartName="/xl/ctrlProps/ctrlProp25.xml" ContentType="application/vnd.ms-excel.controlproperties+xml"/>
  <Override PartName="/xl/ctrlProps/ctrlProp26.xml" ContentType="application/vnd.ms-excel.controlproperties+xml"/>
  <Override PartName="/xl/ctrlProps/ctrlProp27.xml" ContentType="application/vnd.ms-excel.controlproperties+xml"/>
  <Override PartName="/xl/ctrlProps/ctrlProp28.xml" ContentType="application/vnd.ms-excel.controlproperties+xml"/>
  <Override PartName="/xl/ctrlProps/ctrlProp29.xml" ContentType="application/vnd.ms-excel.controlproperties+xml"/>
  <Override PartName="/xl/ctrlProps/ctrlProp30.xml" ContentType="application/vnd.ms-excel.controlproperties+xml"/>
  <Override PartName="/xl/ctrlProps/ctrlProp31.xml" ContentType="application/vnd.ms-excel.controlproperties+xml"/>
  <Override PartName="/xl/ctrlProps/ctrlProp32.xml" ContentType="application/vnd.ms-excel.controlproperties+xml"/>
  <Override PartName="/xl/ctrlProps/ctrlProp33.xml" ContentType="application/vnd.ms-excel.controlproperties+xml"/>
  <Override PartName="/xl/ctrlProps/ctrlProp34.xml" ContentType="application/vnd.ms-excel.controlproperties+xml"/>
  <Override PartName="/xl/ctrlProps/ctrlProp35.xml" ContentType="application/vnd.ms-excel.controlproperties+xml"/>
  <Override PartName="/xl/ctrlProps/ctrlProp36.xml" ContentType="application/vnd.ms-excel.controlproperties+xml"/>
  <Override PartName="/xl/ctrlProps/ctrlProp37.xml" ContentType="application/vnd.ms-excel.controlproperties+xml"/>
  <Override PartName="/xl/ctrlProps/ctrlProp38.xml" ContentType="application/vnd.ms-excel.controlproperties+xml"/>
  <Override PartName="/xl/ctrlProps/ctrlProp39.xml" ContentType="application/vnd.ms-excel.controlproperties+xml"/>
  <Override PartName="/xl/ctrlProps/ctrlProp40.xml" ContentType="application/vnd.ms-excel.controlproperties+xml"/>
  <Override PartName="/xl/ctrlProps/ctrlProp41.xml" ContentType="application/vnd.ms-excel.controlproperties+xml"/>
  <Override PartName="/xl/ctrlProps/ctrlProp42.xml" ContentType="application/vnd.ms-excel.controlproperties+xml"/>
  <Override PartName="/xl/ctrlProps/ctrlProp43.xml" ContentType="application/vnd.ms-excel.controlproperties+xml"/>
  <Override PartName="/xl/ctrlProps/ctrlProp44.xml" ContentType="application/vnd.ms-excel.controlproperties+xml"/>
  <Override PartName="/xl/ctrlProps/ctrlProp45.xml" ContentType="application/vnd.ms-excel.controlproperties+xml"/>
  <Override PartName="/xl/ctrlProps/ctrlProp46.xml" ContentType="application/vnd.ms-excel.controlproperties+xml"/>
  <Override PartName="/xl/ctrlProps/ctrlProp47.xml" ContentType="application/vnd.ms-excel.controlproperties+xml"/>
  <Override PartName="/xl/ctrlProps/ctrlProp48.xml" ContentType="application/vnd.ms-excel.controlproperties+xml"/>
  <Override PartName="/xl/ctrlProps/ctrlProp49.xml" ContentType="application/vnd.ms-excel.controlproperties+xml"/>
  <Override PartName="/xl/ctrlProps/ctrlProp50.xml" ContentType="application/vnd.ms-excel.controlproperties+xml"/>
  <Override PartName="/xl/ctrlProps/ctrlProp51.xml" ContentType="application/vnd.ms-excel.controlproperties+xml"/>
  <Override PartName="/xl/ctrlProps/ctrlProp52.xml" ContentType="application/vnd.ms-excel.controlproperties+xml"/>
  <Override PartName="/xl/ctrlProps/ctrlProp53.xml" ContentType="application/vnd.ms-excel.controlproperties+xml"/>
  <Override PartName="/xl/ctrlProps/ctrlProp54.xml" ContentType="application/vnd.ms-excel.controlproperties+xml"/>
  <Override PartName="/xl/ctrlProps/ctrlProp55.xml" ContentType="application/vnd.ms-excel.controlproperties+xml"/>
  <Override PartName="/xl/ctrlProps/ctrlProp56.xml" ContentType="application/vnd.ms-excel.controlproperties+xml"/>
  <Override PartName="/xl/ctrlProps/ctrlProp57.xml" ContentType="application/vnd.ms-excel.controlproperties+xml"/>
  <Override PartName="/xl/ctrlProps/ctrlProp58.xml" ContentType="application/vnd.ms-excel.controlproperties+xml"/>
  <Override PartName="/xl/ctrlProps/ctrlProp59.xml" ContentType="application/vnd.ms-excel.controlproperties+xml"/>
  <Override PartName="/xl/ctrlProps/ctrlProp60.xml" ContentType="application/vnd.ms-excel.controlproperties+xml"/>
  <Override PartName="/xl/ctrlProps/ctrlProp61.xml" ContentType="application/vnd.ms-excel.controlproperties+xml"/>
  <Override PartName="/xl/ctrlProps/ctrlProp62.xml" ContentType="application/vnd.ms-excel.controlproperties+xml"/>
  <Override PartName="/xl/ctrlProps/ctrlProp63.xml" ContentType="application/vnd.ms-excel.controlproperties+xml"/>
  <Override PartName="/xl/ctrlProps/ctrlProp64.xml" ContentType="application/vnd.ms-excel.controlproperties+xml"/>
  <Override PartName="/xl/ctrlProps/ctrlProp65.xml" ContentType="application/vnd.ms-excel.controlproperties+xml"/>
  <Override PartName="/xl/ctrlProps/ctrlProp66.xml" ContentType="application/vnd.ms-excel.controlproperties+xml"/>
  <Override PartName="/xl/ctrlProps/ctrlProp67.xml" ContentType="application/vnd.ms-excel.controlproperties+xml"/>
  <Override PartName="/xl/ctrlProps/ctrlProp68.xml" ContentType="application/vnd.ms-excel.controlproperties+xml"/>
  <Override PartName="/xl/ctrlProps/ctrlProp69.xml" ContentType="application/vnd.ms-excel.controlproperties+xml"/>
  <Override PartName="/xl/ctrlProps/ctrlProp70.xml" ContentType="application/vnd.ms-excel.controlproperties+xml"/>
  <Override PartName="/xl/ctrlProps/ctrlProp71.xml" ContentType="application/vnd.ms-excel.controlproperties+xml"/>
  <Override PartName="/xl/ctrlProps/ctrlProp72.xml" ContentType="application/vnd.ms-excel.controlproperties+xml"/>
  <Override PartName="/xl/ctrlProps/ctrlProp73.xml" ContentType="application/vnd.ms-excel.controlproperties+xml"/>
  <Override PartName="/xl/ctrlProps/ctrlProp74.xml" ContentType="application/vnd.ms-excel.controlproperties+xml"/>
  <Override PartName="/xl/ctrlProps/ctrlProp75.xml" ContentType="application/vnd.ms-excel.controlproperties+xml"/>
  <Override PartName="/xl/ctrlProps/ctrlProp76.xml" ContentType="application/vnd.ms-excel.controlproperties+xml"/>
  <Override PartName="/xl/ctrlProps/ctrlProp77.xml" ContentType="application/vnd.ms-excel.controlproperties+xml"/>
  <Override PartName="/xl/ctrlProps/ctrlProp78.xml" ContentType="application/vnd.ms-excel.controlproperties+xml"/>
  <Override PartName="/xl/ctrlProps/ctrlProp79.xml" ContentType="application/vnd.ms-excel.controlproperties+xml"/>
  <Override PartName="/xl/ctrlProps/ctrlProp80.xml" ContentType="application/vnd.ms-excel.controlproperties+xml"/>
  <Override PartName="/xl/ctrlProps/ctrlProp81.xml" ContentType="application/vnd.ms-excel.controlproperties+xml"/>
  <Override PartName="/xl/ctrlProps/ctrlProp82.xml" ContentType="application/vnd.ms-excel.controlproperties+xml"/>
  <Override PartName="/xl/ctrlProps/ctrlProp83.xml" ContentType="application/vnd.ms-excel.controlproperties+xml"/>
  <Override PartName="/xl/ctrlProps/ctrlProp84.xml" ContentType="application/vnd.ms-excel.controlproperties+xml"/>
  <Override PartName="/xl/ctrlProps/ctrlProp85.xml" ContentType="application/vnd.ms-excel.controlproperties+xml"/>
  <Override PartName="/xl/ctrlProps/ctrlProp86.xml" ContentType="application/vnd.ms-excel.controlproperties+xml"/>
  <Override PartName="/xl/ctrlProps/ctrlProp87.xml" ContentType="application/vnd.ms-excel.controlproperties+xml"/>
  <Override PartName="/xl/ctrlProps/ctrlProp88.xml" ContentType="application/vnd.ms-excel.controlproperties+xml"/>
  <Override PartName="/xl/ctrlProps/ctrlProp89.xml" ContentType="application/vnd.ms-excel.controlproperties+xml"/>
  <Override PartName="/xl/ctrlProps/ctrlProp90.xml" ContentType="application/vnd.ms-excel.controlproperties+xml"/>
  <Override PartName="/xl/ctrlProps/ctrlProp91.xml" ContentType="application/vnd.ms-excel.controlproperties+xml"/>
  <Override PartName="/xl/ctrlProps/ctrlProp92.xml" ContentType="application/vnd.ms-excel.controlproperties+xml"/>
  <Override PartName="/xl/ctrlProps/ctrlProp93.xml" ContentType="application/vnd.ms-excel.controlproperties+xml"/>
  <Override PartName="/xl/ctrlProps/ctrlProp94.xml" ContentType="application/vnd.ms-excel.controlproperties+xml"/>
  <Override PartName="/xl/ctrlProps/ctrlProp95.xml" ContentType="application/vnd.ms-excel.controlproperties+xml"/>
  <Override PartName="/xl/ctrlProps/ctrlProp96.xml" ContentType="application/vnd.ms-excel.controlproperties+xml"/>
  <Override PartName="/xl/ctrlProps/ctrlProp97.xml" ContentType="application/vnd.ms-excel.controlproperties+xml"/>
  <Override PartName="/xl/ctrlProps/ctrlProp98.xml" ContentType="application/vnd.ms-excel.controlproperties+xml"/>
  <Override PartName="/xl/ctrlProps/ctrlProp99.xml" ContentType="application/vnd.ms-excel.controlproperties+xml"/>
  <Override PartName="/xl/ctrlProps/ctrlProp100.xml" ContentType="application/vnd.ms-excel.controlproperties+xml"/>
  <Override PartName="/xl/ctrlProps/ctrlProp101.xml" ContentType="application/vnd.ms-excel.controlproperties+xml"/>
  <Override PartName="/xl/ctrlProps/ctrlProp102.xml" ContentType="application/vnd.ms-excel.controlproperties+xml"/>
  <Override PartName="/xl/ctrlProps/ctrlProp103.xml" ContentType="application/vnd.ms-excel.controlproperties+xml"/>
  <Override PartName="/xl/ctrlProps/ctrlProp104.xml" ContentType="application/vnd.ms-excel.controlproperties+xml"/>
  <Override PartName="/xl/ctrlProps/ctrlProp105.xml" ContentType="application/vnd.ms-excel.controlproperties+xml"/>
  <Override PartName="/xl/ctrlProps/ctrlProp106.xml" ContentType="application/vnd.ms-excel.controlproperties+xml"/>
  <Override PartName="/xl/ctrlProps/ctrlProp107.xml" ContentType="application/vnd.ms-excel.controlproperties+xml"/>
  <Override PartName="/xl/ctrlProps/ctrlProp108.xml" ContentType="application/vnd.ms-excel.controlproperties+xml"/>
  <Override PartName="/xl/ctrlProps/ctrlProp109.xml" ContentType="application/vnd.ms-excel.controlproperties+xml"/>
  <Override PartName="/xl/ctrlProps/ctrlProp110.xml" ContentType="application/vnd.ms-excel.controlproperties+xml"/>
  <Override PartName="/xl/ctrlProps/ctrlProp111.xml" ContentType="application/vnd.ms-excel.controlproperties+xml"/>
  <Override PartName="/xl/ctrlProps/ctrlProp112.xml" ContentType="application/vnd.ms-excel.controlproperties+xml"/>
  <Override PartName="/xl/ctrlProps/ctrlProp113.xml" ContentType="application/vnd.ms-excel.controlproperties+xml"/>
  <Override PartName="/xl/ctrlProps/ctrlProp114.xml" ContentType="application/vnd.ms-excel.controlproperties+xml"/>
  <Override PartName="/xl/ctrlProps/ctrlProp115.xml" ContentType="application/vnd.ms-excel.controlproperties+xml"/>
  <Override PartName="/xl/ctrlProps/ctrlProp116.xml" ContentType="application/vnd.ms-excel.controlproperties+xml"/>
  <Override PartName="/xl/ctrlProps/ctrlProp117.xml" ContentType="application/vnd.ms-excel.controlproperties+xml"/>
  <Override PartName="/xl/ctrlProps/ctrlProp118.xml" ContentType="application/vnd.ms-excel.controlproperties+xml"/>
  <Override PartName="/xl/ctrlProps/ctrlProp119.xml" ContentType="application/vnd.ms-excel.controlproperties+xml"/>
  <Override PartName="/xl/ctrlProps/ctrlProp120.xml" ContentType="application/vnd.ms-excel.controlproperties+xml"/>
  <Override PartName="/xl/ctrlProps/ctrlProp121.xml" ContentType="application/vnd.ms-excel.controlproperties+xml"/>
  <Override PartName="/xl/ctrlProps/ctrlProp122.xml" ContentType="application/vnd.ms-excel.controlproperties+xml"/>
  <Override PartName="/xl/ctrlProps/ctrlProp123.xml" ContentType="application/vnd.ms-excel.controlproperties+xml"/>
  <Override PartName="/xl/ctrlProps/ctrlProp124.xml" ContentType="application/vnd.ms-excel.controlproperties+xml"/>
  <Override PartName="/xl/ctrlProps/ctrlProp125.xml" ContentType="application/vnd.ms-excel.controlproperties+xml"/>
  <Override PartName="/xl/ctrlProps/ctrlProp126.xml" ContentType="application/vnd.ms-excel.controlproperti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8827"/>
  <workbookPr codeName="DieseArbeitsmappe"/>
  <mc:AlternateContent xmlns:mc="http://schemas.openxmlformats.org/markup-compatibility/2006">
    <mc:Choice Requires="x15">
      <x15ac:absPath xmlns:x15ac="http://schemas.microsoft.com/office/spreadsheetml/2010/11/ac" url="\\sigmatic.local\private$\home\Pascal.Bachmann\Desktop\"/>
    </mc:Choice>
  </mc:AlternateContent>
  <xr:revisionPtr revIDLastSave="0" documentId="13_ncr:1_{62098AD9-8C94-40BD-9C96-D5F320723004}" xr6:coauthVersionLast="47" xr6:coauthVersionMax="47" xr10:uidLastSave="{00000000-0000-0000-0000-000000000000}"/>
  <bookViews>
    <workbookView xWindow="-120" yWindow="-120" windowWidth="38640" windowHeight="21240" xr2:uid="{00000000-000D-0000-FFFF-FFFF00000000}"/>
  </bookViews>
  <sheets>
    <sheet name="VSE TAG" sheetId="6" r:id="rId1"/>
    <sheet name="Data" sheetId="2" state="hidden" r:id="rId2"/>
    <sheet name="Datenquelle" sheetId="7" state="hidden" r:id="rId3"/>
  </sheets>
  <definedNames>
    <definedName name="_xlnm.Print_Area" localSheetId="2">Datenquelle!$A$5:$AG$63</definedName>
    <definedName name="_xlnm.Print_Area" localSheetId="0">'VSE TAG'!$A$1:$BM$199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J43" i="7" l="1"/>
  <c r="K43" i="7" s="1"/>
  <c r="J42" i="7"/>
  <c r="K42" i="7" s="1"/>
  <c r="J41" i="7"/>
  <c r="K41" i="7"/>
  <c r="N43" i="7"/>
  <c r="N42" i="7"/>
  <c r="N41" i="7"/>
  <c r="N81" i="7"/>
  <c r="J81" i="7"/>
  <c r="K81" i="7" s="1"/>
  <c r="N80" i="7"/>
  <c r="J80" i="7"/>
  <c r="K80" i="7" s="1"/>
  <c r="N38" i="7"/>
  <c r="J38" i="7"/>
  <c r="K38" i="7" s="1"/>
  <c r="N37" i="7"/>
  <c r="J37" i="7"/>
  <c r="K37" i="7" s="1"/>
  <c r="N36" i="7"/>
  <c r="J36" i="7"/>
  <c r="K36" i="7" s="1"/>
  <c r="N35" i="7"/>
  <c r="J35" i="7"/>
  <c r="K35" i="7" s="1"/>
  <c r="N28" i="7"/>
  <c r="J28" i="7"/>
  <c r="K28" i="7" s="1"/>
  <c r="N27" i="7"/>
  <c r="J27" i="7"/>
  <c r="K27" i="7" s="1"/>
  <c r="N26" i="7"/>
  <c r="J26" i="7"/>
  <c r="K26" i="7" s="1"/>
  <c r="N25" i="7"/>
  <c r="J25" i="7"/>
  <c r="K25" i="7" s="1"/>
  <c r="N83" i="7"/>
  <c r="N84" i="7"/>
  <c r="N85" i="7"/>
  <c r="N82" i="7"/>
  <c r="J40" i="7" l="1"/>
  <c r="K40" i="7" s="1"/>
  <c r="N40" i="7"/>
  <c r="J86" i="7"/>
  <c r="K86" i="7" s="1"/>
  <c r="J84" i="7"/>
  <c r="J85" i="7"/>
  <c r="K85" i="7" s="1"/>
  <c r="J87" i="7"/>
  <c r="D3" i="7" l="1"/>
  <c r="N90" i="7" l="1"/>
  <c r="N89" i="7"/>
  <c r="N56" i="7"/>
  <c r="N55" i="7"/>
  <c r="N54" i="7"/>
  <c r="N53" i="7"/>
  <c r="N51" i="7"/>
  <c r="N50" i="7"/>
  <c r="N48" i="7"/>
  <c r="N47" i="7"/>
  <c r="N46" i="7"/>
  <c r="N45" i="7"/>
  <c r="N33" i="7"/>
  <c r="N32" i="7"/>
  <c r="N31" i="7"/>
  <c r="N30" i="7"/>
  <c r="N23" i="7"/>
  <c r="N22" i="7"/>
  <c r="N21" i="7"/>
  <c r="N20" i="7"/>
  <c r="N19" i="7"/>
  <c r="N17" i="7"/>
  <c r="N16" i="7"/>
  <c r="N15" i="7"/>
  <c r="N14" i="7"/>
  <c r="N13" i="7"/>
  <c r="N12" i="7"/>
  <c r="N11" i="7"/>
  <c r="N9" i="7"/>
  <c r="N10" i="7"/>
  <c r="N66" i="7"/>
  <c r="N65" i="7"/>
  <c r="N64" i="7"/>
  <c r="N63" i="7"/>
  <c r="N62" i="7"/>
  <c r="N61" i="7"/>
  <c r="N60" i="7"/>
  <c r="N59" i="7"/>
  <c r="N58" i="7"/>
  <c r="N57" i="7"/>
  <c r="J90" i="7"/>
  <c r="K90" i="7" s="1"/>
  <c r="J89" i="7"/>
  <c r="K89" i="7" s="1"/>
  <c r="K87" i="7"/>
  <c r="K84" i="7"/>
  <c r="J83" i="7"/>
  <c r="K83" i="7" s="1"/>
  <c r="J82" i="7"/>
  <c r="K82" i="7" s="1"/>
  <c r="J78" i="7"/>
  <c r="K78" i="7" s="1"/>
  <c r="J77" i="7"/>
  <c r="K77" i="7" s="1"/>
  <c r="J76" i="7"/>
  <c r="K76" i="7" s="1"/>
  <c r="J75" i="7"/>
  <c r="K75" i="7" s="1"/>
  <c r="J71" i="7"/>
  <c r="K71" i="7" s="1"/>
  <c r="J70" i="7"/>
  <c r="K70" i="7" s="1"/>
  <c r="J69" i="7"/>
  <c r="K69" i="7" s="1"/>
  <c r="J68" i="7"/>
  <c r="K68" i="7" s="1"/>
  <c r="J66" i="7"/>
  <c r="K66" i="7" s="1"/>
  <c r="J65" i="7"/>
  <c r="K65" i="7" s="1"/>
  <c r="J62" i="7"/>
  <c r="K62" i="7" s="1"/>
  <c r="J59" i="7"/>
  <c r="K59" i="7" s="1"/>
  <c r="J64" i="7"/>
  <c r="K64" i="7" s="1"/>
  <c r="J61" i="7"/>
  <c r="K61" i="7" s="1"/>
  <c r="J58" i="7"/>
  <c r="K58" i="7" s="1"/>
  <c r="J63" i="7"/>
  <c r="K63" i="7" s="1"/>
  <c r="J60" i="7"/>
  <c r="K60" i="7" s="1"/>
  <c r="J57" i="7"/>
  <c r="K57" i="7" s="1"/>
  <c r="J56" i="7"/>
  <c r="K56" i="7" s="1"/>
  <c r="J55" i="7"/>
  <c r="K55" i="7" s="1"/>
  <c r="J54" i="7"/>
  <c r="K54" i="7" s="1"/>
  <c r="J53" i="7"/>
  <c r="K53" i="7" s="1"/>
  <c r="J48" i="7"/>
  <c r="K48" i="7" s="1"/>
  <c r="J47" i="7"/>
  <c r="K47" i="7" s="1"/>
  <c r="J46" i="7"/>
  <c r="K46" i="7" s="1"/>
  <c r="J45" i="7"/>
  <c r="K45" i="7" s="1"/>
  <c r="J33" i="7"/>
  <c r="K33" i="7" s="1"/>
  <c r="J32" i="7"/>
  <c r="K32" i="7" s="1"/>
  <c r="J31" i="7"/>
  <c r="K31" i="7" s="1"/>
  <c r="J30" i="7"/>
  <c r="K30" i="7" s="1"/>
  <c r="J51" i="7"/>
  <c r="K51" i="7" s="1"/>
  <c r="J50" i="7"/>
  <c r="K50" i="7" s="1"/>
  <c r="J23" i="7"/>
  <c r="K23" i="7" s="1"/>
  <c r="J22" i="7"/>
  <c r="K22" i="7" s="1"/>
  <c r="J21" i="7"/>
  <c r="K21" i="7" s="1"/>
  <c r="J20" i="7"/>
  <c r="K20" i="7" s="1"/>
  <c r="J19" i="7"/>
  <c r="K19" i="7" s="1"/>
  <c r="J9" i="7"/>
  <c r="K9" i="7" s="1"/>
  <c r="J17" i="7"/>
  <c r="K17" i="7" s="1"/>
  <c r="J16" i="7"/>
  <c r="K16" i="7" s="1"/>
  <c r="J15" i="7"/>
  <c r="K15" i="7" s="1"/>
  <c r="J14" i="7"/>
  <c r="K14" i="7" s="1"/>
  <c r="J13" i="7"/>
  <c r="K13" i="7" s="1"/>
  <c r="J12" i="7"/>
  <c r="K12" i="7" s="1"/>
  <c r="J11" i="7"/>
  <c r="K11" i="7" s="1"/>
  <c r="J10" i="7"/>
  <c r="K10" i="7" s="1"/>
  <c r="D87" i="2" l="1"/>
  <c r="G3" i="7"/>
  <c r="AE3" i="7"/>
  <c r="AD3" i="7"/>
  <c r="AC3" i="7"/>
  <c r="AB3" i="7"/>
  <c r="B3" i="7"/>
  <c r="Y3" i="7"/>
  <c r="T3" i="7"/>
  <c r="S3" i="7"/>
  <c r="R3" i="7"/>
  <c r="Q3" i="7"/>
  <c r="P3" i="7"/>
  <c r="O3" i="7"/>
  <c r="N3" i="7"/>
  <c r="L3" i="7"/>
  <c r="K3" i="7"/>
  <c r="J3" i="7"/>
  <c r="H3" i="7"/>
  <c r="D64" i="2" l="1"/>
  <c r="D61" i="2"/>
  <c r="AF41" i="6"/>
  <c r="AU29" i="6"/>
  <c r="D80" i="2" l="1"/>
  <c r="D79" i="2" l="1"/>
  <c r="D81" i="2"/>
  <c r="D78" i="2"/>
  <c r="D74" i="2"/>
  <c r="D73" i="2"/>
  <c r="D72" i="2"/>
  <c r="D71" i="2"/>
  <c r="D70" i="2"/>
  <c r="D69" i="2" l="1"/>
  <c r="AW34" i="6" s="1"/>
  <c r="D65" i="2"/>
  <c r="AF33" i="6" s="1"/>
  <c r="D77" i="2"/>
  <c r="D62" i="2"/>
  <c r="D58" i="2"/>
  <c r="D63" i="2" l="1"/>
  <c r="AW32" i="6" s="1"/>
  <c r="D66" i="2"/>
  <c r="AW33" i="6" s="1"/>
  <c r="AF32" i="6"/>
  <c r="F3" i="7"/>
  <c r="D68" i="2" l="1"/>
  <c r="AF34" i="6" s="1"/>
  <c r="D75" i="2"/>
  <c r="AJ38" i="6" s="1"/>
  <c r="AT79" i="6"/>
  <c r="AT71" i="6"/>
  <c r="AT70" i="6"/>
  <c r="BD69" i="6"/>
  <c r="AT69" i="6"/>
  <c r="AM72" i="6"/>
  <c r="AG72" i="6"/>
  <c r="Z72" i="6"/>
  <c r="H72" i="6"/>
  <c r="X70" i="6"/>
  <c r="H70" i="6"/>
  <c r="D77" i="6"/>
  <c r="AB79" i="6"/>
  <c r="AE80" i="6"/>
  <c r="AB81" i="6"/>
  <c r="AC82" i="6"/>
  <c r="N90" i="6"/>
  <c r="AB94" i="6"/>
  <c r="AB95" i="6"/>
  <c r="R100" i="6"/>
  <c r="R101" i="6"/>
  <c r="N111" i="6"/>
  <c r="AB114" i="6"/>
  <c r="AB115" i="6"/>
  <c r="AB120" i="6"/>
  <c r="AB121" i="6"/>
  <c r="AB122" i="6"/>
  <c r="AB123" i="6"/>
  <c r="AM138" i="6"/>
  <c r="X136" i="6"/>
  <c r="H136" i="6"/>
  <c r="H138" i="6"/>
  <c r="AG138" i="6"/>
  <c r="Z138" i="6"/>
  <c r="AC21" i="6"/>
  <c r="H21" i="6"/>
  <c r="AC15" i="6"/>
  <c r="AT136" i="6"/>
  <c r="AT135" i="6"/>
  <c r="BD135" i="6"/>
  <c r="AT137" i="6"/>
  <c r="C142" i="6"/>
  <c r="H150" i="6"/>
  <c r="AI150" i="6"/>
  <c r="AA155" i="6"/>
  <c r="AA158" i="6"/>
  <c r="AY158" i="6"/>
  <c r="AU160" i="6"/>
  <c r="AA161" i="6"/>
  <c r="AA164" i="6"/>
  <c r="AA167" i="6"/>
  <c r="AN170" i="6"/>
  <c r="AN171" i="6"/>
  <c r="AN172" i="6"/>
  <c r="U173" i="6"/>
  <c r="H181" i="6"/>
  <c r="AI181" i="6"/>
  <c r="AO123" i="6"/>
  <c r="AO122" i="6"/>
  <c r="AT117" i="6"/>
  <c r="AT116" i="6"/>
  <c r="AT115" i="6"/>
  <c r="AT114" i="6"/>
  <c r="AS112" i="6"/>
  <c r="AS111" i="6"/>
  <c r="AS105" i="6"/>
  <c r="AT97" i="6"/>
  <c r="AT96" i="6"/>
  <c r="AT95" i="6"/>
  <c r="AT94" i="6"/>
  <c r="AS91" i="6"/>
  <c r="AS90" i="6"/>
  <c r="AT82" i="6"/>
  <c r="AT81" i="6"/>
  <c r="AT80" i="6"/>
  <c r="AS77" i="6"/>
  <c r="AS76" i="6"/>
  <c r="AK17" i="6" l="1"/>
  <c r="AV61" i="6" l="1"/>
  <c r="AY59" i="6"/>
  <c r="AU57" i="6"/>
  <c r="U55" i="6"/>
  <c r="BA55" i="6"/>
  <c r="BA54" i="6"/>
  <c r="BA53" i="6"/>
  <c r="AA53" i="6"/>
  <c r="AR51" i="6" l="1"/>
  <c r="BE48" i="6"/>
  <c r="AU46" i="6"/>
  <c r="AU45" i="6"/>
  <c r="O29" i="6"/>
  <c r="AU23" i="6"/>
  <c r="M23" i="6"/>
  <c r="H22" i="6"/>
  <c r="AR21" i="6"/>
  <c r="AK21" i="6"/>
  <c r="I17" i="6"/>
  <c r="I18" i="6"/>
  <c r="AB18" i="6"/>
  <c r="Y17" i="6"/>
  <c r="O16" i="6"/>
  <c r="H16" i="6"/>
  <c r="AA7" i="6" l="1"/>
  <c r="AM11" i="6"/>
  <c r="AU30" i="6" l="1"/>
</calcChain>
</file>

<file path=xl/sharedStrings.xml><?xml version="1.0" encoding="utf-8"?>
<sst xmlns="http://schemas.openxmlformats.org/spreadsheetml/2006/main" count="2151" uniqueCount="436">
  <si>
    <t>Technisches Anschlussgesuch (TAG)</t>
  </si>
  <si>
    <t>Netzbetreiberin (VNB)</t>
  </si>
  <si>
    <t>VNB Objekt-Nr</t>
  </si>
  <si>
    <t>Meldungs-Nr. VNB</t>
  </si>
  <si>
    <t>/</t>
  </si>
  <si>
    <t>Allgemeine Angaben</t>
  </si>
  <si>
    <t>Name und Anschrift des Eigentümers (Betriebsinhaber)</t>
  </si>
  <si>
    <t>Sprache</t>
  </si>
  <si>
    <t>de</t>
  </si>
  <si>
    <t>fr</t>
  </si>
  <si>
    <t>it</t>
  </si>
  <si>
    <t>Name</t>
  </si>
  <si>
    <t>Vorname</t>
  </si>
  <si>
    <t>Strasse</t>
  </si>
  <si>
    <t>Nr.</t>
  </si>
  <si>
    <t>PLZ</t>
  </si>
  <si>
    <t>Ort</t>
  </si>
  <si>
    <t>Tel.</t>
  </si>
  <si>
    <t>E-Mail</t>
  </si>
  <si>
    <t>d</t>
  </si>
  <si>
    <t>Standort der Anlage</t>
  </si>
  <si>
    <t>Gebäudeart</t>
  </si>
  <si>
    <t>neu</t>
  </si>
  <si>
    <t>bestehend</t>
  </si>
  <si>
    <t>Gemeinde</t>
  </si>
  <si>
    <t>Parzellen Nr.</t>
  </si>
  <si>
    <t>Zähler-Nr.</t>
  </si>
  <si>
    <t>Netzanschluss (HAK)</t>
  </si>
  <si>
    <t>A</t>
  </si>
  <si>
    <t>Name und Anschrift des einreichenden Unternehmens</t>
  </si>
  <si>
    <t>Sachbearbeiter/-in</t>
  </si>
  <si>
    <t>Voraussichtliche Inbetriebnahme</t>
  </si>
  <si>
    <t>Anschlussgesuch für folgende Geräte</t>
  </si>
  <si>
    <t>Elektrische Wärme/WP</t>
  </si>
  <si>
    <t>EEA</t>
  </si>
  <si>
    <t>Anlage mit Netzrückwirkung</t>
  </si>
  <si>
    <t>Energiespeicher</t>
  </si>
  <si>
    <t>Ladestation Elektrofahrzeuge</t>
  </si>
  <si>
    <t>Elektrische Wärme / Wärmepumpe (WP)</t>
  </si>
  <si>
    <t>Neuanlage</t>
  </si>
  <si>
    <t>Änderung / Erweiterung</t>
  </si>
  <si>
    <t>Kantonale Genehmigung vorhanden</t>
  </si>
  <si>
    <t>Ja</t>
  </si>
  <si>
    <t>Art des Geräts / Anlage</t>
  </si>
  <si>
    <t>Gerätehersteller</t>
  </si>
  <si>
    <t>Art des Betriebs</t>
  </si>
  <si>
    <t>monovalent</t>
  </si>
  <si>
    <t>bivalent</t>
  </si>
  <si>
    <t>Gerätetyp</t>
  </si>
  <si>
    <t>Gerätedaten Seite AC</t>
  </si>
  <si>
    <t>Anschluss</t>
  </si>
  <si>
    <t>3x400V</t>
  </si>
  <si>
    <t>Nennstrom Gerät</t>
  </si>
  <si>
    <t>Nennleistung Gerät</t>
  </si>
  <si>
    <t>kW/kVA</t>
  </si>
  <si>
    <t>1x230V</t>
  </si>
  <si>
    <t>Anlaufstrom Gerät (10ms)</t>
  </si>
  <si>
    <t>Nennleistung Total</t>
  </si>
  <si>
    <t>Andere</t>
  </si>
  <si>
    <t>Anzahl Geräte</t>
  </si>
  <si>
    <t>Stk.</t>
  </si>
  <si>
    <t>Spitzenleistung Total</t>
  </si>
  <si>
    <t>Spezifikationen</t>
  </si>
  <si>
    <t>Anlaufart</t>
  </si>
  <si>
    <t>Direktanlauf</t>
  </si>
  <si>
    <t>Widerstandsanlasser</t>
  </si>
  <si>
    <t>Inverter</t>
  </si>
  <si>
    <t>Frequenzumformer</t>
  </si>
  <si>
    <t>Sanftanlasser</t>
  </si>
  <si>
    <t>Elektrische Zusatzheizung</t>
  </si>
  <si>
    <t>Nein</t>
  </si>
  <si>
    <t>Wenn ja: Leistung</t>
  </si>
  <si>
    <t/>
  </si>
  <si>
    <t>kW</t>
  </si>
  <si>
    <t>Wärmepumpentyp</t>
  </si>
  <si>
    <t>Sole / Wasser</t>
  </si>
  <si>
    <t>Wasser / Wasser</t>
  </si>
  <si>
    <t>Luft / Luft</t>
  </si>
  <si>
    <t>Luft / Wasser</t>
  </si>
  <si>
    <t>Art der Wassererwärmung</t>
  </si>
  <si>
    <t>elektrisch</t>
  </si>
  <si>
    <t>Wärmepumpenboiler</t>
  </si>
  <si>
    <t>Wärmepumpe</t>
  </si>
  <si>
    <t>Sonnenkollektoren</t>
  </si>
  <si>
    <t>Warmwasserspeicher</t>
  </si>
  <si>
    <t>Anzahl</t>
  </si>
  <si>
    <t>Inhalt</t>
  </si>
  <si>
    <t>l</t>
  </si>
  <si>
    <t>Gesamtleistung</t>
  </si>
  <si>
    <t>Energieerzeugungsanlagen (EEA)</t>
  </si>
  <si>
    <t>Netzverbund</t>
  </si>
  <si>
    <t>Inselbetrieb</t>
  </si>
  <si>
    <t>Notstromanlage</t>
  </si>
  <si>
    <t>Eigenverbrauch</t>
  </si>
  <si>
    <t>Wenn ja</t>
  </si>
  <si>
    <t>einzel</t>
  </si>
  <si>
    <t>mehrere</t>
  </si>
  <si>
    <t>Zusammenschluss zum Eigenverbrauch (ZEV)</t>
  </si>
  <si>
    <t>Wenn ja: Vorsicherung VNB ZEV-Zähler</t>
  </si>
  <si>
    <t>Notstromanlage zeitweise mit Netz verbunden</t>
  </si>
  <si>
    <t>Umschaltung Netzverbund / Notstrom und umgekehrt mit Netzunterbruch</t>
  </si>
  <si>
    <t>Teilnahme an der Systemdienstleistung</t>
  </si>
  <si>
    <t>Anbieter:</t>
  </si>
  <si>
    <t>kVA</t>
  </si>
  <si>
    <t>*Max. Leistungsabgabe ans Netz</t>
  </si>
  <si>
    <t>(*Gesamtsystem inkl. bereits installierter Leistung und allfällig installiertem Energiespeicher mit Rückspeisung in das Verteilnetz)</t>
  </si>
  <si>
    <t>Einspeisebegrenzung</t>
  </si>
  <si>
    <t>cos ɸ im Betrieb</t>
  </si>
  <si>
    <t>Photovoltaik: Leistung DC (bei einem Zubau die Angaben der Erweiterung) / Datenblätter (WR und Module) müssen nicht eingereicht werden.</t>
  </si>
  <si>
    <t>Leistung Total</t>
  </si>
  <si>
    <t>kWp</t>
  </si>
  <si>
    <t>Energieträger</t>
  </si>
  <si>
    <t>Sonne (PV)</t>
  </si>
  <si>
    <t>Wasser</t>
  </si>
  <si>
    <t>Wind</t>
  </si>
  <si>
    <t>WWK Anlage / BHKW</t>
  </si>
  <si>
    <t>Biogas</t>
  </si>
  <si>
    <t>VSE V-2019-de</t>
  </si>
  <si>
    <t>Seite 1 von 3</t>
  </si>
  <si>
    <t>Technisches Anschlussgesuch (TAG) - Fortsetzung</t>
  </si>
  <si>
    <t>Einreichendes Unternehmen</t>
  </si>
  <si>
    <t>VNB Objekt-Nr.</t>
  </si>
  <si>
    <t>Anlagen mit Netzrückwirkungen</t>
  </si>
  <si>
    <t>Art des Gerätes / Anlage</t>
  </si>
  <si>
    <t>Anz. Anläufe pro Min.</t>
  </si>
  <si>
    <t>weitere Anlaufhilfen</t>
  </si>
  <si>
    <t>Blindstromkompensation</t>
  </si>
  <si>
    <t>Ohne</t>
  </si>
  <si>
    <t>Bestehend</t>
  </si>
  <si>
    <t>Art des Betriebes</t>
  </si>
  <si>
    <t>Notstromfähig</t>
  </si>
  <si>
    <t>Umschaltung Netzverbund / Notstrom</t>
  </si>
  <si>
    <t>nur DC</t>
  </si>
  <si>
    <t>Integration des Energiespeichers</t>
  </si>
  <si>
    <t>AC (im AC Teil der Installation)</t>
  </si>
  <si>
    <t>DC (im DC Teil der Installation)</t>
  </si>
  <si>
    <t>Elektrische Leistung (Systemleistung)</t>
  </si>
  <si>
    <t>Speicherkapazität</t>
  </si>
  <si>
    <t>kWh</t>
  </si>
  <si>
    <t>Betriebsart des Speichers</t>
  </si>
  <si>
    <t>keine Ladung des Speichers aus dem Verteilnetz</t>
  </si>
  <si>
    <t>keine Entladung des Speichers ins Verteilnetz</t>
  </si>
  <si>
    <t>Regelbare Leistung durch</t>
  </si>
  <si>
    <t>VNB</t>
  </si>
  <si>
    <t>Betreiber</t>
  </si>
  <si>
    <t>Anbieter</t>
  </si>
  <si>
    <t>Schnittstelle Speicher zum VNB vorhanden</t>
  </si>
  <si>
    <t>andere Betriebsart -&gt; gemäss Beilage</t>
  </si>
  <si>
    <t>Ladestation für Elektrofahrzeuge</t>
  </si>
  <si>
    <t>Ladung Kabel</t>
  </si>
  <si>
    <t>Ladung induktiv</t>
  </si>
  <si>
    <t>AC Ladung des Fahrzeuges</t>
  </si>
  <si>
    <t>DC Ladung des Fahrzeuges</t>
  </si>
  <si>
    <t>Max. Netzentnahmeleistung</t>
  </si>
  <si>
    <t>Max. Netzeinspeiseleistung</t>
  </si>
  <si>
    <t>Regelbare Leistung durch VNB</t>
  </si>
  <si>
    <t>bis</t>
  </si>
  <si>
    <t>Regelbare Leistung durch Betreiber</t>
  </si>
  <si>
    <t>Wirkleistung steuerbar</t>
  </si>
  <si>
    <t>Schnittstelle Ladesäule zu VNB vorhanden</t>
  </si>
  <si>
    <t>Seite 2 von 3</t>
  </si>
  <si>
    <t>Weitere allgemeine Angaben</t>
  </si>
  <si>
    <t>Bemerkungen des einreichenden Unternehmens</t>
  </si>
  <si>
    <t>Unterschrift des einreichenden Unternehmens</t>
  </si>
  <si>
    <t>Datum</t>
  </si>
  <si>
    <t>Unterschrift</t>
  </si>
  <si>
    <t>Entscheid VNB</t>
  </si>
  <si>
    <t>Elektrische Wärme / Wp</t>
  </si>
  <si>
    <t>Bemerkungen</t>
  </si>
  <si>
    <t>Anlage bewilligt</t>
  </si>
  <si>
    <t>Anlage bewilligt mit Massnahmen</t>
  </si>
  <si>
    <t>cos ɸ</t>
  </si>
  <si>
    <t>Ladestationen für Elektrofahrzeuge</t>
  </si>
  <si>
    <t>Weitere Bemerkungen des VNB</t>
  </si>
  <si>
    <t>Rundsteuerfrequenz VNB</t>
  </si>
  <si>
    <t>Hz</t>
  </si>
  <si>
    <r>
      <t>Kurzschlussleistung am Verknüpfungspunkt S</t>
    </r>
    <r>
      <rPr>
        <vertAlign val="subscript"/>
        <sz val="8"/>
        <color theme="1"/>
        <rFont val="Arial"/>
        <family val="2"/>
      </rPr>
      <t>kV</t>
    </r>
  </si>
  <si>
    <r>
      <t>Anlagenleistung S</t>
    </r>
    <r>
      <rPr>
        <vertAlign val="subscript"/>
        <sz val="8"/>
        <color theme="1"/>
        <rFont val="Arial"/>
        <family val="2"/>
      </rPr>
      <t>A</t>
    </r>
  </si>
  <si>
    <t>Die "Werkvorschriften WV CH" und die "Technischen Regeln zur Beurteilung von Netzrückwirkungen DACHCZ" müssen am Verknüpfungspunkt eingehalten werden. Das Anschlussgesuch hat eine Gültigkeit für 1 Jahr.</t>
  </si>
  <si>
    <t>Unterschrift VNB</t>
  </si>
  <si>
    <t>Seite 3 von 3</t>
  </si>
  <si>
    <t>Schnittstelle</t>
  </si>
  <si>
    <t>VSE_TAG_2019_100</t>
  </si>
  <si>
    <t>VSE 06.08.2019 v 1.03</t>
  </si>
  <si>
    <t>Legende</t>
  </si>
  <si>
    <t>Bezeichnung</t>
  </si>
  <si>
    <t>Daten</t>
  </si>
  <si>
    <t>Hauptblock</t>
  </si>
  <si>
    <t>Block innerhalb Hauptblock</t>
  </si>
  <si>
    <t>Daten: String</t>
  </si>
  <si>
    <t>Netzbetreiberin</t>
  </si>
  <si>
    <t>Gelbe Felder = Checkboxen</t>
  </si>
  <si>
    <t>FALSCH = Häcken nicht gesetzt</t>
  </si>
  <si>
    <t>WAHR = Häcken gesetzt</t>
  </si>
  <si>
    <t>Meldungs-Nr. VNB 2</t>
  </si>
  <si>
    <t>Allgemeine Angaben Sprache</t>
  </si>
  <si>
    <t>Name und Anschrift des Eigentümers</t>
  </si>
  <si>
    <t>Gebäudeart neu</t>
  </si>
  <si>
    <t>Gebäudeart bestehend</t>
  </si>
  <si>
    <t>Gebäudeart Andere</t>
  </si>
  <si>
    <t>Gebäudeart Andere Text</t>
  </si>
  <si>
    <t>HAK neu</t>
  </si>
  <si>
    <t>HAK bestehend</t>
  </si>
  <si>
    <t>Name und Anschrift des einreichenden Unternehmens Sprache</t>
  </si>
  <si>
    <t>NIBE</t>
  </si>
  <si>
    <t>Anlaufstrom Gerät</t>
  </si>
  <si>
    <t>Spezifikation</t>
  </si>
  <si>
    <t>Sanftanlasser Leistung</t>
  </si>
  <si>
    <t>Eigenverbrauch Nein</t>
  </si>
  <si>
    <t>Eigenverbrauch Ja</t>
  </si>
  <si>
    <t>Eigenverbrauch wenn ja einzel</t>
  </si>
  <si>
    <t>Eigenverbrauch wenn ja mehrere</t>
  </si>
  <si>
    <t>ZEV Nein</t>
  </si>
  <si>
    <t>ZEV Ja</t>
  </si>
  <si>
    <t>Vorsicherung des VNB ZEV-Zählers</t>
  </si>
  <si>
    <t>Notstrom mit Netz verbunden Nein</t>
  </si>
  <si>
    <t>Notstrom mit Netz verbunden Ja</t>
  </si>
  <si>
    <t>Umschaltung Netzverbund Nein</t>
  </si>
  <si>
    <t>Umschaltung Netzverbund Ja</t>
  </si>
  <si>
    <t>Teilnahme SDL Nein</t>
  </si>
  <si>
    <t>Teilnahme SDL Ja</t>
  </si>
  <si>
    <t>Spannung Andere</t>
  </si>
  <si>
    <t>Anschluss Andere</t>
  </si>
  <si>
    <t>Einspeisebegrenzung Nein</t>
  </si>
  <si>
    <t>Einspeisebegrenzung Ja</t>
  </si>
  <si>
    <t>Andere Text</t>
  </si>
  <si>
    <t>Mit Netz verbunden Nein</t>
  </si>
  <si>
    <t>Mit Netz verbunden Ja</t>
  </si>
  <si>
    <t>Umschaltung Nein</t>
  </si>
  <si>
    <t>Umschaltung Ja</t>
  </si>
  <si>
    <t>Wirkleistung steuerbar Nein</t>
  </si>
  <si>
    <t>Wirkleistung steuerbar Ja</t>
  </si>
  <si>
    <t>Schnittstelle Nein</t>
  </si>
  <si>
    <t>Schnittstelle Ja</t>
  </si>
  <si>
    <t>Kurschlussleistung am Verknüpfungspunkt SkV</t>
  </si>
  <si>
    <t>Anlagenleistung SA</t>
  </si>
  <si>
    <t>weitere Bemerkungen</t>
  </si>
  <si>
    <t>EOF</t>
  </si>
  <si>
    <t>Ausgewählter  WP Typ / Daten für Übertrag TAG Formular</t>
  </si>
  <si>
    <t>Nennleistung</t>
  </si>
  <si>
    <t>Nennstrom</t>
  </si>
  <si>
    <t>Spitzenleistung</t>
  </si>
  <si>
    <t>Anz. Geräte</t>
  </si>
  <si>
    <t>max. Stromaufnahme = Betriebsstrom, falls kein anderer Wert vorhanden</t>
  </si>
  <si>
    <t>kursiv -&gt;gerechnete Werte</t>
  </si>
  <si>
    <t>Wassererwärmung</t>
  </si>
  <si>
    <t>Anwendung</t>
  </si>
  <si>
    <t>elektr. Notheizung</t>
  </si>
  <si>
    <t>Elektrische Daten Kompressor</t>
  </si>
  <si>
    <t>max. Strom-</t>
  </si>
  <si>
    <t>max. Leistungsaufnahme</t>
  </si>
  <si>
    <t>Frequenzumrichter -&gt; Inverter gemeint</t>
  </si>
  <si>
    <t>Wärmequellen</t>
  </si>
  <si>
    <t>Pufferspeicher</t>
  </si>
  <si>
    <t>WP</t>
  </si>
  <si>
    <t>Warmwasser</t>
  </si>
  <si>
    <t>Heizung / Kühlung</t>
  </si>
  <si>
    <t>ja</t>
  </si>
  <si>
    <t>Notheizung</t>
  </si>
  <si>
    <t>Nrmd. A-7,B0,W10/W35</t>
  </si>
  <si>
    <t>Aufnameleistung PNT</t>
  </si>
  <si>
    <t>Betriebsstrom</t>
  </si>
  <si>
    <t>Spannung</t>
  </si>
  <si>
    <t>aufnahme</t>
  </si>
  <si>
    <t>innerh. Einsatzgrenzen</t>
  </si>
  <si>
    <t>max. Anlaufstrom</t>
  </si>
  <si>
    <t>Widerstands-</t>
  </si>
  <si>
    <t>Anlaufverzögerung</t>
  </si>
  <si>
    <t>nein</t>
  </si>
  <si>
    <t>cos phi</t>
  </si>
  <si>
    <t>Kompressoren</t>
  </si>
  <si>
    <t>Anläufe /h</t>
  </si>
  <si>
    <t>Sole/Wasser</t>
  </si>
  <si>
    <t>Luft/Wasser</t>
  </si>
  <si>
    <t>Wasser/Wasser</t>
  </si>
  <si>
    <t>Luft/Luft</t>
  </si>
  <si>
    <t>WP wählen/PAC choisier/PDC scegliere</t>
  </si>
  <si>
    <t>V</t>
  </si>
  <si>
    <t>anlasser</t>
  </si>
  <si>
    <t>Sekunden</t>
  </si>
  <si>
    <t>Liter</t>
  </si>
  <si>
    <t>WP wählen</t>
  </si>
  <si>
    <t>F1145-6 / 065554</t>
  </si>
  <si>
    <t>x</t>
  </si>
  <si>
    <t>1 - 9</t>
  </si>
  <si>
    <t>5.69</t>
  </si>
  <si>
    <t>3x400</t>
  </si>
  <si>
    <t>5.3</t>
  </si>
  <si>
    <t>13</t>
  </si>
  <si>
    <t>10-200</t>
  </si>
  <si>
    <t>F1145-6 PC / 065560</t>
  </si>
  <si>
    <t>1</t>
  </si>
  <si>
    <t>3</t>
  </si>
  <si>
    <t>F1145-8 / 065555</t>
  </si>
  <si>
    <t>7.93</t>
  </si>
  <si>
    <t>6.4</t>
  </si>
  <si>
    <t>16</t>
  </si>
  <si>
    <t>F1145-8 PC / 065561</t>
  </si>
  <si>
    <t>F1145-10 / 065556</t>
  </si>
  <si>
    <t>10.09</t>
  </si>
  <si>
    <t>8.3</t>
  </si>
  <si>
    <t>21</t>
  </si>
  <si>
    <t>F1145-10 PC / 065562</t>
  </si>
  <si>
    <t>F1145-12 / 065117</t>
  </si>
  <si>
    <t>11.48</t>
  </si>
  <si>
    <t>9</t>
  </si>
  <si>
    <t>30</t>
  </si>
  <si>
    <t>F1145-15 / 065118</t>
  </si>
  <si>
    <t>15.37</t>
  </si>
  <si>
    <t>11</t>
  </si>
  <si>
    <t>37</t>
  </si>
  <si>
    <t>F1145-17 / 065119</t>
  </si>
  <si>
    <t>16.89</t>
  </si>
  <si>
    <t>52</t>
  </si>
  <si>
    <t>S1155-6 / 065447</t>
  </si>
  <si>
    <t>0.5 - 6.5</t>
  </si>
  <si>
    <t>6.09</t>
  </si>
  <si>
    <t>12</t>
  </si>
  <si>
    <t>&lt; 5</t>
  </si>
  <si>
    <t>S1155-6 PC / 065450</t>
  </si>
  <si>
    <t>S1155-12 / 065506</t>
  </si>
  <si>
    <t>13.47</t>
  </si>
  <si>
    <t>S1155-16 / 065443</t>
  </si>
  <si>
    <t>16.93</t>
  </si>
  <si>
    <t>10</t>
  </si>
  <si>
    <t>S1155-25 / 065498</t>
  </si>
  <si>
    <t>25.78</t>
  </si>
  <si>
    <t>14</t>
  </si>
  <si>
    <t>S1255-6 / 065467</t>
  </si>
  <si>
    <t>180</t>
  </si>
  <si>
    <t>S1255-6 PC / 065468</t>
  </si>
  <si>
    <t>S1255-12 / 065505</t>
  </si>
  <si>
    <t>S1255-16 / 065462</t>
  </si>
  <si>
    <t>S2125-8 / 064219</t>
  </si>
  <si>
    <t>5.52</t>
  </si>
  <si>
    <t>S2125-12 / 064217</t>
  </si>
  <si>
    <t>8.34</t>
  </si>
  <si>
    <t>0.885</t>
  </si>
  <si>
    <t>F1345-24 / 065297</t>
  </si>
  <si>
    <t>23</t>
  </si>
  <si>
    <t>20.5</t>
  </si>
  <si>
    <t>F1345-30 / 065298</t>
  </si>
  <si>
    <t>30.72</t>
  </si>
  <si>
    <t>25.3</t>
  </si>
  <si>
    <t>F1345-40 / 065299</t>
  </si>
  <si>
    <t>39.94</t>
  </si>
  <si>
    <t>29.5</t>
  </si>
  <si>
    <t>43</t>
  </si>
  <si>
    <t>F1345-60 / 065300</t>
  </si>
  <si>
    <t>59.22</t>
  </si>
  <si>
    <t>44.3</t>
  </si>
  <si>
    <t>53</t>
  </si>
  <si>
    <t>F1355-28 / 065436</t>
  </si>
  <si>
    <t>29</t>
  </si>
  <si>
    <t>27.7</t>
  </si>
  <si>
    <t>F1355-43 / 065496</t>
  </si>
  <si>
    <t>33.6</t>
  </si>
  <si>
    <t>F2120-8 / 064135</t>
  </si>
  <si>
    <t>5.2</t>
  </si>
  <si>
    <t>6</t>
  </si>
  <si>
    <t>F2120-12 / 064137</t>
  </si>
  <si>
    <t>7.4</t>
  </si>
  <si>
    <t>7</t>
  </si>
  <si>
    <t>F2120-16 / 064139</t>
  </si>
  <si>
    <t>10.2</t>
  </si>
  <si>
    <t>9.5</t>
  </si>
  <si>
    <t>F2120-20 / 064141</t>
  </si>
  <si>
    <t>13.5</t>
  </si>
  <si>
    <t>F2120-8 / 064135 mit VVM 310 / 069430</t>
  </si>
  <si>
    <t>270</t>
  </si>
  <si>
    <t>F2120-12 / 064137 mit VVM 310 / 069430</t>
  </si>
  <si>
    <t>F2120-16 / 064139 mit VVM 310 / 069430</t>
  </si>
  <si>
    <t>F2120-8 / 064135 mit VVM S320 / 069197</t>
  </si>
  <si>
    <t>178</t>
  </si>
  <si>
    <t>F2120-12 / 064137 mit VVM S320 / 069197</t>
  </si>
  <si>
    <t>F2120-16 / 064139 mit VVM S320 / 069197</t>
  </si>
  <si>
    <t>F2120-8 / 064135 mit VVM 500 / 069400</t>
  </si>
  <si>
    <t>390</t>
  </si>
  <si>
    <t>F2120-12 / 064137 mit VVM 500 / 069400</t>
  </si>
  <si>
    <t>F2120-16 / 064139 mit VVM 500 / 069400</t>
  </si>
  <si>
    <t>F2120-20 / 064141 mit VVM 500 / 069400</t>
  </si>
  <si>
    <t>LAV 8.2R1/3 / 10377641</t>
  </si>
  <si>
    <t>1x230</t>
  </si>
  <si>
    <t>LAV 12.2R3 / 10377741</t>
  </si>
  <si>
    <t>8.5</t>
  </si>
  <si>
    <t>LAVS 8.2R1/3 / 103778P41</t>
  </si>
  <si>
    <t>LAVS 12.2R3 / 103779P41</t>
  </si>
  <si>
    <t>LIV 8.2R1/3 / 10377241</t>
  </si>
  <si>
    <t>LIV 12.2R3 / 10377341</t>
  </si>
  <si>
    <t>LICV 8.2R1/3 / 10377041</t>
  </si>
  <si>
    <t>82</t>
  </si>
  <si>
    <t>LICV 12.2R3 / 10377141</t>
  </si>
  <si>
    <t>LI 18 / 103534-02</t>
  </si>
  <si>
    <t>14.1</t>
  </si>
  <si>
    <t>18</t>
  </si>
  <si>
    <t>LI 18L / 103535-02</t>
  </si>
  <si>
    <t>LI 25.1 / 103536-02</t>
  </si>
  <si>
    <t>19.4</t>
  </si>
  <si>
    <t>24.5</t>
  </si>
  <si>
    <t>LI 25.1L / 103537-02</t>
  </si>
  <si>
    <t>LI 30 / 10378702</t>
  </si>
  <si>
    <t>24.28</t>
  </si>
  <si>
    <t>28.5</t>
  </si>
  <si>
    <t>38</t>
  </si>
  <si>
    <t>LI 30L / 10378802</t>
  </si>
  <si>
    <t>F750 / 066152</t>
  </si>
  <si>
    <t>5.35</t>
  </si>
  <si>
    <t>F750 RF / 066154</t>
  </si>
  <si>
    <t>Heizleistung, COP bei Auslegung</t>
  </si>
  <si>
    <t>max. Stromaufnahme inkl. Elektroheizeinsatz, dort wo EHZ in der WP intergriert ist (vom NIBE Flyer)</t>
  </si>
  <si>
    <t>Spitzenleistung berechnet  aus max. Stromaufnahme. cos phi nur berücksichigt, wenn er vom Werk angegeben wird</t>
  </si>
  <si>
    <t>S1156-8 / 065692</t>
  </si>
  <si>
    <t>S1156-8 PC / 065695</t>
  </si>
  <si>
    <t>S1156-13 / 065709</t>
  </si>
  <si>
    <t>S1156-18 / 065717</t>
  </si>
  <si>
    <t>176</t>
  </si>
  <si>
    <t>S1256-8 / 065698</t>
  </si>
  <si>
    <t>S1256-8 PC / 065695</t>
  </si>
  <si>
    <t>S1256-13 / 065716</t>
  </si>
  <si>
    <t>S1256-18 / 065719</t>
  </si>
  <si>
    <t>13.9</t>
  </si>
  <si>
    <t>22</t>
  </si>
  <si>
    <t>LI 16 / 10364701</t>
  </si>
  <si>
    <t>LI 16L / 10364801</t>
  </si>
  <si>
    <t>LA 30 / 103789P02</t>
  </si>
  <si>
    <t>24.3</t>
  </si>
  <si>
    <t>2</t>
  </si>
  <si>
    <t>S2125-16 / 064215</t>
  </si>
  <si>
    <t>S2125-20 / 064213</t>
  </si>
  <si>
    <t>11.42</t>
  </si>
  <si>
    <t>13.64</t>
  </si>
  <si>
    <t>0.99</t>
  </si>
  <si>
    <t>4.6</t>
  </si>
  <si>
    <t>6.9</t>
  </si>
  <si>
    <t>9.0</t>
  </si>
  <si>
    <t>11.5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 * #,##0.00_ ;_ * \-#,##0.00_ ;_ * &quot;-&quot;??_ ;_ @_ "/>
    <numFmt numFmtId="164" formatCode="0.0"/>
    <numFmt numFmtId="165" formatCode="_ * #,##0.0_ ;_ * \-#,##0.0_ ;_ * &quot;-&quot;??_ ;_ @_ "/>
  </numFmts>
  <fonts count="20" x14ac:knownFonts="1">
    <font>
      <sz val="11"/>
      <color theme="1"/>
      <name val="Calibri"/>
      <family val="2"/>
      <scheme val="minor"/>
    </font>
    <font>
      <sz val="8"/>
      <name val="Arial"/>
      <family val="2"/>
    </font>
    <font>
      <sz val="8"/>
      <color theme="1"/>
      <name val="Arial"/>
      <family val="2"/>
    </font>
    <font>
      <sz val="8"/>
      <name val="Calibri"/>
      <family val="2"/>
      <scheme val="minor"/>
    </font>
    <font>
      <b/>
      <sz val="8"/>
      <color theme="1"/>
      <name val="Arial"/>
      <family val="2"/>
    </font>
    <font>
      <b/>
      <sz val="17"/>
      <name val="Arial"/>
      <family val="2"/>
    </font>
    <font>
      <b/>
      <sz val="11.5"/>
      <color theme="1"/>
      <name val="Arial"/>
      <family val="2"/>
    </font>
    <font>
      <sz val="10"/>
      <color theme="1"/>
      <name val="Arial"/>
      <family val="2"/>
    </font>
    <font>
      <sz val="7"/>
      <color theme="1"/>
      <name val="Arial"/>
      <family val="2"/>
    </font>
    <font>
      <sz val="7.5"/>
      <color theme="1"/>
      <name val="Arial"/>
      <family val="2"/>
    </font>
    <font>
      <vertAlign val="subscript"/>
      <sz val="8"/>
      <color theme="1"/>
      <name val="Arial"/>
      <family val="2"/>
    </font>
    <font>
      <sz val="11"/>
      <color theme="1"/>
      <name val="Arial"/>
      <family val="2"/>
    </font>
    <font>
      <sz val="8"/>
      <color rgb="FFFF0000"/>
      <name val="Arial"/>
      <family val="2"/>
    </font>
    <font>
      <sz val="9"/>
      <color theme="1"/>
      <name val="Arial"/>
      <family val="2"/>
    </font>
    <font>
      <sz val="9"/>
      <color rgb="FFFF0000"/>
      <name val="Arial"/>
      <family val="2"/>
    </font>
    <font>
      <b/>
      <sz val="8"/>
      <color rgb="FFFF0000"/>
      <name val="Arial"/>
      <family val="2"/>
    </font>
    <font>
      <i/>
      <sz val="8"/>
      <color theme="1"/>
      <name val="Arial"/>
      <family val="2"/>
    </font>
    <font>
      <i/>
      <sz val="8"/>
      <color rgb="FFFF0000"/>
      <name val="Arial"/>
      <family val="2"/>
    </font>
    <font>
      <sz val="11"/>
      <color theme="1"/>
      <name val="Calibri"/>
      <family val="2"/>
      <scheme val="minor"/>
    </font>
    <font>
      <i/>
      <sz val="8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rgb="FFFFC00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FFFFCC"/>
        <bgColor indexed="64"/>
      </patternFill>
    </fill>
    <fill>
      <patternFill patternType="solid">
        <fgColor theme="0"/>
        <bgColor indexed="64"/>
      </patternFill>
    </fill>
  </fills>
  <borders count="17">
    <border>
      <left/>
      <right/>
      <top/>
      <bottom/>
      <diagonal/>
    </border>
    <border>
      <left/>
      <right/>
      <top style="thin">
        <color indexed="64"/>
      </top>
      <bottom/>
      <diagonal/>
    </border>
    <border>
      <left style="hair">
        <color indexed="64"/>
      </left>
      <right/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hair">
        <color indexed="64"/>
      </bottom>
      <diagonal/>
    </border>
    <border>
      <left/>
      <right style="hair">
        <color indexed="64"/>
      </right>
      <top style="hair">
        <color indexed="64"/>
      </top>
      <bottom style="hair">
        <color indexed="64"/>
      </bottom>
      <diagonal/>
    </border>
    <border>
      <left/>
      <right/>
      <top style="hair">
        <color indexed="64"/>
      </top>
      <bottom style="thin">
        <color indexed="64"/>
      </bottom>
      <diagonal/>
    </border>
    <border>
      <left/>
      <right/>
      <top/>
      <bottom style="hair">
        <color indexed="64"/>
      </bottom>
      <diagonal/>
    </border>
    <border>
      <left style="hair">
        <color indexed="64"/>
      </left>
      <right/>
      <top style="hair">
        <color indexed="64"/>
      </top>
      <bottom/>
      <diagonal/>
    </border>
    <border>
      <left/>
      <right/>
      <top style="hair">
        <color indexed="64"/>
      </top>
      <bottom/>
      <diagonal/>
    </border>
    <border>
      <left/>
      <right style="hair">
        <color indexed="64"/>
      </right>
      <top style="hair">
        <color indexed="64"/>
      </top>
      <bottom/>
      <diagonal/>
    </border>
    <border>
      <left style="hair">
        <color indexed="64"/>
      </left>
      <right/>
      <top/>
      <bottom style="hair">
        <color indexed="64"/>
      </bottom>
      <diagonal/>
    </border>
    <border>
      <left/>
      <right style="hair">
        <color indexed="64"/>
      </right>
      <top/>
      <bottom style="hair">
        <color indexed="64"/>
      </bottom>
      <diagonal/>
    </border>
    <border>
      <left style="hair">
        <color indexed="64"/>
      </left>
      <right/>
      <top/>
      <bottom/>
      <diagonal/>
    </border>
    <border>
      <left/>
      <right style="hair">
        <color indexed="64"/>
      </right>
      <top/>
      <bottom/>
      <diagonal/>
    </border>
    <border>
      <left style="hair">
        <color indexed="64"/>
      </left>
      <right/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hair">
        <color indexed="64"/>
      </top>
      <bottom style="thin">
        <color indexed="64"/>
      </bottom>
      <diagonal/>
    </border>
    <border>
      <left/>
      <right style="hair">
        <color indexed="64"/>
      </right>
      <top style="thin">
        <color indexed="64"/>
      </top>
      <bottom/>
      <diagonal/>
    </border>
  </borders>
  <cellStyleXfs count="3">
    <xf numFmtId="0" fontId="0" fillId="0" borderId="0"/>
    <xf numFmtId="0" fontId="11" fillId="0" borderId="0"/>
    <xf numFmtId="43" fontId="18" fillId="0" borderId="0" applyFont="0" applyFill="0" applyBorder="0" applyAlignment="0" applyProtection="0"/>
  </cellStyleXfs>
  <cellXfs count="228">
    <xf numFmtId="0" fontId="0" fillId="0" borderId="0" xfId="0"/>
    <xf numFmtId="0" fontId="0" fillId="2" borderId="0" xfId="0" applyFill="1"/>
    <xf numFmtId="0" fontId="0" fillId="4" borderId="0" xfId="0" applyFill="1"/>
    <xf numFmtId="0" fontId="0" fillId="5" borderId="0" xfId="0" applyFill="1"/>
    <xf numFmtId="0" fontId="5" fillId="0" borderId="0" xfId="0" applyFont="1" applyAlignment="1">
      <alignment vertical="center"/>
    </xf>
    <xf numFmtId="0" fontId="6" fillId="0" borderId="0" xfId="0" applyFont="1" applyAlignment="1">
      <alignment vertical="center"/>
    </xf>
    <xf numFmtId="0" fontId="2" fillId="0" borderId="0" xfId="0" applyFont="1" applyAlignment="1">
      <alignment horizontal="center" textRotation="90"/>
    </xf>
    <xf numFmtId="0" fontId="2" fillId="0" borderId="0" xfId="0" applyFont="1"/>
    <xf numFmtId="0" fontId="2" fillId="0" borderId="0" xfId="0" applyFont="1" applyAlignment="1">
      <alignment vertical="center"/>
    </xf>
    <xf numFmtId="0" fontId="2" fillId="0" borderId="0" xfId="0" applyFont="1" applyAlignment="1">
      <alignment vertical="top"/>
    </xf>
    <xf numFmtId="0" fontId="1" fillId="0" borderId="0" xfId="0" applyFont="1" applyAlignment="1">
      <alignment vertical="center"/>
    </xf>
    <xf numFmtId="0" fontId="1" fillId="0" borderId="0" xfId="0" applyFont="1"/>
    <xf numFmtId="0" fontId="2" fillId="0" borderId="0" xfId="0" applyFont="1" applyAlignment="1">
      <alignment horizontal="center" vertical="center" textRotation="90"/>
    </xf>
    <xf numFmtId="0" fontId="2" fillId="0" borderId="0" xfId="0" applyFont="1" applyAlignment="1">
      <alignment horizontal="right" vertical="center"/>
    </xf>
    <xf numFmtId="0" fontId="2" fillId="0" borderId="0" xfId="0" applyFont="1" applyAlignment="1">
      <alignment horizontal="left" vertical="center"/>
    </xf>
    <xf numFmtId="0" fontId="2" fillId="0" borderId="0" xfId="0" applyFont="1" applyAlignment="1">
      <alignment horizontal="left" vertical="center" textRotation="90"/>
    </xf>
    <xf numFmtId="0" fontId="6" fillId="0" borderId="0" xfId="0" applyFont="1" applyAlignment="1">
      <alignment horizontal="left" vertical="center"/>
    </xf>
    <xf numFmtId="0" fontId="1" fillId="0" borderId="0" xfId="0" applyFont="1" applyAlignment="1">
      <alignment horizontal="left" vertical="center"/>
    </xf>
    <xf numFmtId="0" fontId="2" fillId="0" borderId="2" xfId="0" applyFont="1" applyBorder="1" applyAlignment="1">
      <alignment horizontal="center" textRotation="90"/>
    </xf>
    <xf numFmtId="0" fontId="2" fillId="0" borderId="3" xfId="0" applyFont="1" applyBorder="1" applyAlignment="1">
      <alignment vertical="center"/>
    </xf>
    <xf numFmtId="0" fontId="7" fillId="0" borderId="3" xfId="0" applyFont="1" applyBorder="1" applyAlignment="1">
      <alignment vertical="center"/>
    </xf>
    <xf numFmtId="0" fontId="4" fillId="0" borderId="3" xfId="0" applyFont="1" applyBorder="1" applyAlignment="1">
      <alignment vertical="center"/>
    </xf>
    <xf numFmtId="0" fontId="2" fillId="0" borderId="4" xfId="0" applyFont="1" applyBorder="1" applyAlignment="1">
      <alignment vertical="center"/>
    </xf>
    <xf numFmtId="0" fontId="1" fillId="0" borderId="3" xfId="0" applyFont="1" applyBorder="1" applyAlignment="1">
      <alignment vertical="center"/>
    </xf>
    <xf numFmtId="0" fontId="2" fillId="0" borderId="3" xfId="0" applyFont="1" applyBorder="1"/>
    <xf numFmtId="0" fontId="1" fillId="0" borderId="3" xfId="0" applyFont="1" applyBorder="1"/>
    <xf numFmtId="0" fontId="2" fillId="0" borderId="4" xfId="0" applyFont="1" applyBorder="1"/>
    <xf numFmtId="0" fontId="2" fillId="0" borderId="2" xfId="0" applyFont="1" applyBorder="1" applyAlignment="1">
      <alignment horizontal="center" vertical="center" textRotation="90"/>
    </xf>
    <xf numFmtId="0" fontId="2" fillId="0" borderId="2" xfId="0" applyFont="1" applyBorder="1" applyAlignment="1">
      <alignment vertical="center"/>
    </xf>
    <xf numFmtId="0" fontId="2" fillId="0" borderId="3" xfId="0" applyFont="1" applyBorder="1" applyAlignment="1">
      <alignment horizontal="right" vertical="center"/>
    </xf>
    <xf numFmtId="0" fontId="2" fillId="0" borderId="6" xfId="0" applyFont="1" applyBorder="1" applyAlignment="1">
      <alignment vertical="center"/>
    </xf>
    <xf numFmtId="0" fontId="2" fillId="0" borderId="5" xfId="0" applyFont="1" applyBorder="1" applyAlignment="1">
      <alignment vertical="center"/>
    </xf>
    <xf numFmtId="0" fontId="2" fillId="0" borderId="7" xfId="0" applyFont="1" applyBorder="1" applyAlignment="1">
      <alignment horizontal="center" textRotation="90"/>
    </xf>
    <xf numFmtId="0" fontId="4" fillId="0" borderId="8" xfId="0" applyFont="1" applyBorder="1" applyAlignment="1">
      <alignment horizontal="left" vertical="center"/>
    </xf>
    <xf numFmtId="0" fontId="2" fillId="0" borderId="8" xfId="0" applyFont="1" applyBorder="1"/>
    <xf numFmtId="0" fontId="2" fillId="0" borderId="9" xfId="0" applyFont="1" applyBorder="1"/>
    <xf numFmtId="0" fontId="2" fillId="0" borderId="10" xfId="0" applyFont="1" applyBorder="1" applyAlignment="1">
      <alignment horizontal="center" vertical="center" textRotation="90"/>
    </xf>
    <xf numFmtId="0" fontId="2" fillId="0" borderId="11" xfId="0" applyFont="1" applyBorder="1" applyAlignment="1">
      <alignment vertical="center"/>
    </xf>
    <xf numFmtId="0" fontId="2" fillId="0" borderId="7" xfId="0" applyFont="1" applyBorder="1" applyAlignment="1">
      <alignment horizontal="center" vertical="center" textRotation="90"/>
    </xf>
    <xf numFmtId="0" fontId="2" fillId="0" borderId="8" xfId="0" applyFont="1" applyBorder="1" applyAlignment="1">
      <alignment vertical="center"/>
    </xf>
    <xf numFmtId="0" fontId="2" fillId="0" borderId="9" xfId="0" applyFont="1" applyBorder="1" applyAlignment="1">
      <alignment vertical="center"/>
    </xf>
    <xf numFmtId="0" fontId="2" fillId="0" borderId="12" xfId="0" applyFont="1" applyBorder="1" applyAlignment="1">
      <alignment horizontal="center" vertical="center" textRotation="90"/>
    </xf>
    <xf numFmtId="0" fontId="2" fillId="0" borderId="13" xfId="0" applyFont="1" applyBorder="1" applyAlignment="1">
      <alignment vertical="center"/>
    </xf>
    <xf numFmtId="0" fontId="2" fillId="0" borderId="15" xfId="0" applyFont="1" applyBorder="1" applyAlignment="1">
      <alignment vertical="center"/>
    </xf>
    <xf numFmtId="0" fontId="4" fillId="0" borderId="8" xfId="0" applyFont="1" applyBorder="1" applyAlignment="1">
      <alignment vertical="center"/>
    </xf>
    <xf numFmtId="0" fontId="8" fillId="0" borderId="6" xfId="0" applyFont="1" applyBorder="1" applyAlignment="1">
      <alignment vertical="center"/>
    </xf>
    <xf numFmtId="0" fontId="9" fillId="0" borderId="6" xfId="0" applyFont="1" applyBorder="1" applyAlignment="1">
      <alignment vertical="center"/>
    </xf>
    <xf numFmtId="0" fontId="9" fillId="0" borderId="11" xfId="0" applyFont="1" applyBorder="1" applyAlignment="1">
      <alignment horizontal="right" vertical="center"/>
    </xf>
    <xf numFmtId="0" fontId="2" fillId="0" borderId="2" xfId="0" applyFont="1" applyBorder="1" applyAlignment="1">
      <alignment horizontal="left" vertical="center" textRotation="90"/>
    </xf>
    <xf numFmtId="0" fontId="2" fillId="0" borderId="3" xfId="0" applyFont="1" applyBorder="1" applyAlignment="1">
      <alignment horizontal="left" vertical="center"/>
    </xf>
    <xf numFmtId="0" fontId="2" fillId="0" borderId="4" xfId="0" applyFont="1" applyBorder="1" applyAlignment="1">
      <alignment horizontal="left" vertical="center"/>
    </xf>
    <xf numFmtId="0" fontId="4" fillId="0" borderId="7" xfId="0" applyFont="1" applyBorder="1" applyAlignment="1">
      <alignment horizontal="left" vertical="center"/>
    </xf>
    <xf numFmtId="0" fontId="2" fillId="0" borderId="8" xfId="0" applyFont="1" applyBorder="1" applyAlignment="1">
      <alignment horizontal="left" vertical="center"/>
    </xf>
    <xf numFmtId="0" fontId="2" fillId="0" borderId="9" xfId="0" applyFont="1" applyBorder="1" applyAlignment="1">
      <alignment horizontal="left" vertical="center"/>
    </xf>
    <xf numFmtId="0" fontId="2" fillId="0" borderId="12" xfId="0" applyFont="1" applyBorder="1" applyAlignment="1">
      <alignment horizontal="left" vertical="center"/>
    </xf>
    <xf numFmtId="0" fontId="2" fillId="0" borderId="12" xfId="0" applyFont="1" applyBorder="1" applyAlignment="1">
      <alignment horizontal="left" vertical="center" textRotation="90"/>
    </xf>
    <xf numFmtId="0" fontId="2" fillId="0" borderId="10" xfId="0" applyFont="1" applyBorder="1" applyAlignment="1">
      <alignment horizontal="left" vertical="center" textRotation="90"/>
    </xf>
    <xf numFmtId="0" fontId="2" fillId="0" borderId="6" xfId="0" applyFont="1" applyBorder="1" applyAlignment="1">
      <alignment horizontal="left" vertical="center"/>
    </xf>
    <xf numFmtId="0" fontId="2" fillId="0" borderId="7" xfId="0" applyFont="1" applyBorder="1" applyAlignment="1">
      <alignment horizontal="left" vertical="center"/>
    </xf>
    <xf numFmtId="0" fontId="2" fillId="0" borderId="2" xfId="0" applyFont="1" applyBorder="1" applyAlignment="1">
      <alignment horizontal="left" vertical="center"/>
    </xf>
    <xf numFmtId="0" fontId="2" fillId="0" borderId="11" xfId="0" applyFont="1" applyBorder="1" applyAlignment="1">
      <alignment horizontal="left" vertical="center"/>
    </xf>
    <xf numFmtId="0" fontId="4" fillId="0" borderId="12" xfId="0" applyFont="1" applyBorder="1" applyAlignment="1">
      <alignment horizontal="left" vertical="center"/>
    </xf>
    <xf numFmtId="0" fontId="2" fillId="0" borderId="13" xfId="0" applyFont="1" applyBorder="1" applyAlignment="1">
      <alignment horizontal="left" vertical="center"/>
    </xf>
    <xf numFmtId="0" fontId="2" fillId="0" borderId="10" xfId="0" applyFont="1" applyBorder="1" applyAlignment="1">
      <alignment horizontal="left" vertical="center"/>
    </xf>
    <xf numFmtId="0" fontId="2" fillId="0" borderId="6" xfId="0" applyFont="1" applyBorder="1"/>
    <xf numFmtId="0" fontId="2" fillId="0" borderId="6" xfId="0" applyFont="1" applyBorder="1" applyAlignment="1">
      <alignment horizontal="right" vertical="center"/>
    </xf>
    <xf numFmtId="0" fontId="2" fillId="0" borderId="14" xfId="0" applyFont="1" applyBorder="1" applyAlignment="1">
      <alignment horizontal="center" vertical="center" textRotation="90"/>
    </xf>
    <xf numFmtId="0" fontId="7" fillId="0" borderId="8" xfId="0" applyFont="1" applyBorder="1" applyAlignment="1">
      <alignment vertical="center"/>
    </xf>
    <xf numFmtId="0" fontId="4" fillId="0" borderId="7" xfId="0" applyFont="1" applyBorder="1" applyAlignment="1">
      <alignment vertical="center"/>
    </xf>
    <xf numFmtId="0" fontId="4" fillId="0" borderId="12" xfId="0" applyFont="1" applyBorder="1" applyAlignment="1">
      <alignment vertical="center"/>
    </xf>
    <xf numFmtId="0" fontId="2" fillId="0" borderId="7" xfId="0" applyFont="1" applyBorder="1" applyAlignment="1">
      <alignment vertical="center"/>
    </xf>
    <xf numFmtId="0" fontId="2" fillId="0" borderId="2" xfId="0" applyFont="1" applyBorder="1"/>
    <xf numFmtId="0" fontId="4" fillId="0" borderId="5" xfId="0" applyFont="1" applyBorder="1" applyAlignment="1">
      <alignment vertical="center"/>
    </xf>
    <xf numFmtId="0" fontId="1" fillId="0" borderId="2" xfId="0" applyFont="1" applyBorder="1" applyAlignment="1">
      <alignment horizontal="left" vertical="center"/>
    </xf>
    <xf numFmtId="0" fontId="1" fillId="0" borderId="2" xfId="0" applyFont="1" applyBorder="1" applyAlignment="1">
      <alignment vertical="center"/>
    </xf>
    <xf numFmtId="0" fontId="2" fillId="0" borderId="10" xfId="0" applyFont="1" applyBorder="1" applyAlignment="1">
      <alignment vertical="center"/>
    </xf>
    <xf numFmtId="0" fontId="1" fillId="0" borderId="3" xfId="0" applyFont="1" applyBorder="1" applyAlignment="1">
      <alignment horizontal="left" vertical="center"/>
    </xf>
    <xf numFmtId="0" fontId="2" fillId="0" borderId="12" xfId="0" applyFont="1" applyBorder="1" applyAlignment="1">
      <alignment vertical="center"/>
    </xf>
    <xf numFmtId="0" fontId="1" fillId="0" borderId="7" xfId="0" applyFont="1" applyBorder="1" applyAlignment="1">
      <alignment vertical="center"/>
    </xf>
    <xf numFmtId="0" fontId="1" fillId="0" borderId="8" xfId="0" applyFont="1" applyBorder="1" applyAlignment="1">
      <alignment vertical="center"/>
    </xf>
    <xf numFmtId="0" fontId="1" fillId="0" borderId="12" xfId="0" applyFont="1" applyBorder="1" applyAlignment="1">
      <alignment vertical="center"/>
    </xf>
    <xf numFmtId="0" fontId="1" fillId="0" borderId="13" xfId="0" applyFont="1" applyBorder="1"/>
    <xf numFmtId="0" fontId="0" fillId="0" borderId="3" xfId="0" applyBorder="1" applyAlignment="1">
      <alignment horizontal="left" vertical="center"/>
    </xf>
    <xf numFmtId="0" fontId="0" fillId="5" borderId="0" xfId="0" applyFill="1" applyAlignment="1" applyProtection="1">
      <alignment horizontal="center" vertical="center" wrapText="1"/>
      <protection locked="0"/>
    </xf>
    <xf numFmtId="0" fontId="0" fillId="3" borderId="0" xfId="0" applyFill="1" applyAlignment="1" applyProtection="1">
      <alignment horizontal="center" vertical="center" wrapText="1"/>
      <protection locked="0"/>
    </xf>
    <xf numFmtId="0" fontId="0" fillId="0" borderId="0" xfId="0" applyAlignment="1">
      <alignment vertical="center"/>
    </xf>
    <xf numFmtId="0" fontId="0" fillId="3" borderId="0" xfId="0" applyFill="1" applyAlignment="1">
      <alignment vertical="center"/>
    </xf>
    <xf numFmtId="49" fontId="0" fillId="3" borderId="0" xfId="0" applyNumberFormat="1" applyFill="1" applyAlignment="1">
      <alignment horizontal="left" vertical="center"/>
    </xf>
    <xf numFmtId="49" fontId="0" fillId="3" borderId="0" xfId="0" applyNumberFormat="1" applyFill="1" applyAlignment="1">
      <alignment vertical="center"/>
    </xf>
    <xf numFmtId="0" fontId="2" fillId="0" borderId="0" xfId="1" applyFont="1"/>
    <xf numFmtId="0" fontId="2" fillId="0" borderId="0" xfId="1" applyFont="1" applyAlignment="1">
      <alignment horizontal="center" vertical="center"/>
    </xf>
    <xf numFmtId="0" fontId="2" fillId="0" borderId="0" xfId="1" applyFont="1" applyAlignment="1">
      <alignment horizontal="center"/>
    </xf>
    <xf numFmtId="0" fontId="1" fillId="0" borderId="0" xfId="1" applyFont="1" applyAlignment="1">
      <alignment horizontal="center" vertical="center"/>
    </xf>
    <xf numFmtId="0" fontId="11" fillId="0" borderId="0" xfId="1" applyAlignment="1">
      <alignment horizontal="left"/>
    </xf>
    <xf numFmtId="0" fontId="12" fillId="3" borderId="0" xfId="1" applyFont="1" applyFill="1" applyAlignment="1">
      <alignment horizontal="left" vertical="center"/>
    </xf>
    <xf numFmtId="0" fontId="2" fillId="0" borderId="0" xfId="1" quotePrefix="1" applyFont="1" applyAlignment="1">
      <alignment horizontal="center" vertical="center"/>
    </xf>
    <xf numFmtId="0" fontId="11" fillId="0" borderId="0" xfId="1"/>
    <xf numFmtId="0" fontId="11" fillId="0" borderId="0" xfId="1" applyAlignment="1">
      <alignment horizontal="center" vertical="center"/>
    </xf>
    <xf numFmtId="0" fontId="7" fillId="0" borderId="0" xfId="1" applyFont="1"/>
    <xf numFmtId="0" fontId="13" fillId="0" borderId="0" xfId="1" applyFont="1"/>
    <xf numFmtId="0" fontId="13" fillId="0" borderId="0" xfId="1" applyFont="1" applyAlignment="1">
      <alignment horizontal="center" vertical="center"/>
    </xf>
    <xf numFmtId="0" fontId="13" fillId="0" borderId="0" xfId="1" applyFont="1" applyAlignment="1">
      <alignment horizontal="center"/>
    </xf>
    <xf numFmtId="0" fontId="1" fillId="0" borderId="0" xfId="1" applyFont="1" applyAlignment="1">
      <alignment horizontal="center"/>
    </xf>
    <xf numFmtId="0" fontId="11" fillId="0" borderId="0" xfId="1" applyAlignment="1">
      <alignment horizontal="center"/>
    </xf>
    <xf numFmtId="0" fontId="14" fillId="0" borderId="0" xfId="1" applyFont="1" applyAlignment="1">
      <alignment horizontal="center"/>
    </xf>
    <xf numFmtId="0" fontId="15" fillId="8" borderId="0" xfId="1" applyFont="1" applyFill="1" applyAlignment="1">
      <alignment horizontal="center"/>
    </xf>
    <xf numFmtId="0" fontId="2" fillId="0" borderId="0" xfId="1" applyFont="1" applyAlignment="1">
      <alignment vertical="center"/>
    </xf>
    <xf numFmtId="0" fontId="16" fillId="0" borderId="0" xfId="1" applyFont="1" applyAlignment="1">
      <alignment horizontal="center"/>
    </xf>
    <xf numFmtId="14" fontId="2" fillId="0" borderId="0" xfId="1" applyNumberFormat="1" applyFont="1" applyAlignment="1">
      <alignment horizontal="center"/>
    </xf>
    <xf numFmtId="0" fontId="0" fillId="0" borderId="0" xfId="0" applyAlignment="1">
      <alignment horizontal="left" vertical="center"/>
    </xf>
    <xf numFmtId="49" fontId="2" fillId="0" borderId="0" xfId="0" applyNumberFormat="1" applyFont="1" applyAlignment="1">
      <alignment horizontal="center" vertical="center"/>
    </xf>
    <xf numFmtId="49" fontId="2" fillId="0" borderId="0" xfId="0" applyNumberFormat="1" applyFont="1"/>
    <xf numFmtId="49" fontId="1" fillId="0" borderId="0" xfId="0" applyNumberFormat="1" applyFont="1"/>
    <xf numFmtId="49" fontId="1" fillId="0" borderId="0" xfId="0" applyNumberFormat="1" applyFont="1" applyAlignment="1">
      <alignment horizontal="center"/>
    </xf>
    <xf numFmtId="49" fontId="1" fillId="0" borderId="0" xfId="0" applyNumberFormat="1" applyFont="1" applyAlignment="1">
      <alignment horizontal="center" vertical="center"/>
    </xf>
    <xf numFmtId="49" fontId="1" fillId="0" borderId="0" xfId="0" applyNumberFormat="1" applyFont="1" applyAlignment="1">
      <alignment horizontal="left" vertical="center"/>
    </xf>
    <xf numFmtId="49" fontId="2" fillId="0" borderId="0" xfId="0" quotePrefix="1" applyNumberFormat="1" applyFont="1" applyAlignment="1">
      <alignment horizontal="left" vertical="center"/>
    </xf>
    <xf numFmtId="49" fontId="2" fillId="0" borderId="0" xfId="0" quotePrefix="1" applyNumberFormat="1" applyFont="1" applyAlignment="1">
      <alignment horizontal="center" vertical="center"/>
    </xf>
    <xf numFmtId="49" fontId="1" fillId="0" borderId="0" xfId="0" applyNumberFormat="1" applyFont="1" applyAlignment="1">
      <alignment horizontal="left"/>
    </xf>
    <xf numFmtId="49" fontId="2" fillId="0" borderId="0" xfId="0" applyNumberFormat="1" applyFont="1" applyAlignment="1">
      <alignment horizontal="left"/>
    </xf>
    <xf numFmtId="0" fontId="1" fillId="0" borderId="0" xfId="0" applyFont="1" applyAlignment="1">
      <alignment horizontal="center" vertical="center"/>
    </xf>
    <xf numFmtId="49" fontId="1" fillId="0" borderId="0" xfId="0" quotePrefix="1" applyNumberFormat="1" applyFont="1" applyAlignment="1">
      <alignment horizontal="center" vertical="center"/>
    </xf>
    <xf numFmtId="49" fontId="1" fillId="0" borderId="0" xfId="0" quotePrefix="1" applyNumberFormat="1" applyFont="1" applyAlignment="1">
      <alignment horizontal="left" vertical="center"/>
    </xf>
    <xf numFmtId="0" fontId="2" fillId="0" borderId="0" xfId="0" applyFont="1" applyAlignment="1">
      <alignment horizontal="center" vertical="center"/>
    </xf>
    <xf numFmtId="49" fontId="2" fillId="0" borderId="0" xfId="0" applyNumberFormat="1" applyFont="1" applyAlignment="1">
      <alignment horizontal="center"/>
    </xf>
    <xf numFmtId="164" fontId="2" fillId="0" borderId="0" xfId="0" applyNumberFormat="1" applyFont="1" applyAlignment="1">
      <alignment horizontal="center" vertical="center"/>
    </xf>
    <xf numFmtId="0" fontId="14" fillId="0" borderId="0" xfId="1" applyFont="1" applyAlignment="1">
      <alignment horizontal="left"/>
    </xf>
    <xf numFmtId="0" fontId="17" fillId="0" borderId="0" xfId="1" quotePrefix="1" applyFont="1" applyAlignment="1">
      <alignment horizontal="left" vertical="center"/>
    </xf>
    <xf numFmtId="49" fontId="12" fillId="0" borderId="0" xfId="0" quotePrefix="1" applyNumberFormat="1" applyFont="1" applyAlignment="1">
      <alignment horizontal="left" vertical="center"/>
    </xf>
    <xf numFmtId="43" fontId="1" fillId="0" borderId="0" xfId="2" applyFont="1" applyAlignment="1">
      <alignment horizontal="center"/>
    </xf>
    <xf numFmtId="43" fontId="2" fillId="0" borderId="0" xfId="2" applyFont="1" applyAlignment="1">
      <alignment horizontal="center" vertical="center"/>
    </xf>
    <xf numFmtId="43" fontId="1" fillId="0" borderId="0" xfId="2" applyFont="1" applyAlignment="1">
      <alignment horizontal="center" vertical="center"/>
    </xf>
    <xf numFmtId="165" fontId="1" fillId="0" borderId="0" xfId="2" applyNumberFormat="1" applyFont="1" applyAlignment="1">
      <alignment horizontal="center"/>
    </xf>
    <xf numFmtId="43" fontId="1" fillId="0" borderId="0" xfId="2" applyFont="1" applyFill="1" applyAlignment="1">
      <alignment horizontal="center"/>
    </xf>
    <xf numFmtId="43" fontId="2" fillId="0" borderId="0" xfId="2" applyFont="1" applyFill="1" applyAlignment="1">
      <alignment horizontal="center" vertical="center"/>
    </xf>
    <xf numFmtId="165" fontId="1" fillId="0" borderId="0" xfId="2" applyNumberFormat="1" applyFont="1" applyFill="1" applyAlignment="1">
      <alignment horizontal="center"/>
    </xf>
    <xf numFmtId="0" fontId="19" fillId="0" borderId="0" xfId="1" quotePrefix="1" applyFont="1" applyAlignment="1">
      <alignment horizontal="left" vertical="center"/>
    </xf>
    <xf numFmtId="0" fontId="2" fillId="7" borderId="1" xfId="0" applyFont="1" applyFill="1" applyBorder="1" applyAlignment="1" applyProtection="1">
      <alignment horizontal="left" vertical="center"/>
      <protection locked="0"/>
    </xf>
    <xf numFmtId="0" fontId="0" fillId="7" borderId="16" xfId="0" applyFill="1" applyBorder="1" applyAlignment="1" applyProtection="1">
      <alignment vertical="center"/>
      <protection locked="0"/>
    </xf>
    <xf numFmtId="0" fontId="2" fillId="7" borderId="0" xfId="0" applyFont="1" applyFill="1" applyAlignment="1" applyProtection="1">
      <alignment horizontal="left" vertical="center"/>
      <protection locked="0"/>
    </xf>
    <xf numFmtId="0" fontId="0" fillId="7" borderId="13" xfId="0" applyFill="1" applyBorder="1" applyAlignment="1" applyProtection="1">
      <alignment vertical="center"/>
      <protection locked="0"/>
    </xf>
    <xf numFmtId="0" fontId="2" fillId="7" borderId="6" xfId="0" applyFont="1" applyFill="1" applyBorder="1" applyAlignment="1" applyProtection="1">
      <alignment horizontal="left" vertical="center"/>
      <protection locked="0"/>
    </xf>
    <xf numFmtId="0" fontId="0" fillId="7" borderId="11" xfId="0" applyFill="1" applyBorder="1" applyAlignment="1" applyProtection="1">
      <alignment vertical="center"/>
      <protection locked="0"/>
    </xf>
    <xf numFmtId="0" fontId="2" fillId="0" borderId="3" xfId="0" applyFont="1" applyBorder="1" applyAlignment="1">
      <alignment horizontal="center" vertical="center"/>
    </xf>
    <xf numFmtId="0" fontId="0" fillId="0" borderId="3" xfId="0" applyBorder="1" applyAlignment="1">
      <alignment horizontal="center" vertical="center"/>
    </xf>
    <xf numFmtId="0" fontId="2" fillId="6" borderId="3" xfId="0" applyFont="1" applyFill="1" applyBorder="1" applyAlignment="1" applyProtection="1">
      <alignment horizontal="left" vertical="center"/>
      <protection locked="0"/>
    </xf>
    <xf numFmtId="0" fontId="0" fillId="0" borderId="4" xfId="0" applyBorder="1" applyAlignment="1" applyProtection="1">
      <alignment vertical="center"/>
      <protection locked="0"/>
    </xf>
    <xf numFmtId="0" fontId="2" fillId="7" borderId="8" xfId="0" applyFont="1" applyFill="1" applyBorder="1" applyAlignment="1" applyProtection="1">
      <alignment horizontal="left" vertical="top"/>
      <protection locked="0"/>
    </xf>
    <xf numFmtId="0" fontId="0" fillId="7" borderId="9" xfId="0" applyFill="1" applyBorder="1" applyProtection="1">
      <protection locked="0"/>
    </xf>
    <xf numFmtId="0" fontId="2" fillId="7" borderId="0" xfId="0" applyFont="1" applyFill="1" applyAlignment="1" applyProtection="1">
      <alignment horizontal="left" vertical="top"/>
      <protection locked="0"/>
    </xf>
    <xf numFmtId="0" fontId="0" fillId="7" borderId="13" xfId="0" applyFill="1" applyBorder="1" applyProtection="1">
      <protection locked="0"/>
    </xf>
    <xf numFmtId="0" fontId="2" fillId="7" borderId="6" xfId="0" applyFont="1" applyFill="1" applyBorder="1" applyAlignment="1" applyProtection="1">
      <alignment horizontal="left" vertical="top"/>
      <protection locked="0"/>
    </xf>
    <xf numFmtId="0" fontId="0" fillId="7" borderId="11" xfId="0" applyFill="1" applyBorder="1" applyProtection="1">
      <protection locked="0"/>
    </xf>
    <xf numFmtId="0" fontId="0" fillId="7" borderId="8" xfId="0" applyFill="1" applyBorder="1" applyProtection="1">
      <protection locked="0"/>
    </xf>
    <xf numFmtId="0" fontId="0" fillId="7" borderId="0" xfId="0" applyFill="1" applyProtection="1">
      <protection locked="0"/>
    </xf>
    <xf numFmtId="0" fontId="0" fillId="7" borderId="6" xfId="0" applyFill="1" applyBorder="1" applyProtection="1">
      <protection locked="0"/>
    </xf>
    <xf numFmtId="0" fontId="2" fillId="7" borderId="3" xfId="0" applyFont="1" applyFill="1" applyBorder="1" applyAlignment="1" applyProtection="1">
      <alignment horizontal="center" vertical="center"/>
      <protection locked="0"/>
    </xf>
    <xf numFmtId="0" fontId="0" fillId="7" borderId="4" xfId="0" applyFill="1" applyBorder="1" applyAlignment="1" applyProtection="1">
      <alignment horizontal="center" vertical="center"/>
      <protection locked="0"/>
    </xf>
    <xf numFmtId="0" fontId="2" fillId="7" borderId="10" xfId="0" applyFont="1" applyFill="1" applyBorder="1" applyAlignment="1" applyProtection="1">
      <alignment horizontal="left" vertical="center"/>
      <protection locked="0"/>
    </xf>
    <xf numFmtId="0" fontId="2" fillId="0" borderId="8" xfId="0" applyFont="1" applyBorder="1" applyAlignment="1">
      <alignment horizontal="left" vertical="center" wrapText="1"/>
    </xf>
    <xf numFmtId="0" fontId="2" fillId="0" borderId="9" xfId="0" applyFont="1" applyBorder="1" applyAlignment="1">
      <alignment horizontal="left" vertical="center" wrapText="1"/>
    </xf>
    <xf numFmtId="0" fontId="2" fillId="0" borderId="6" xfId="0" applyFont="1" applyBorder="1" applyAlignment="1">
      <alignment horizontal="left" vertical="center" wrapText="1"/>
    </xf>
    <xf numFmtId="0" fontId="2" fillId="0" borderId="11" xfId="0" applyFont="1" applyBorder="1" applyAlignment="1">
      <alignment horizontal="left" vertical="center" wrapText="1"/>
    </xf>
    <xf numFmtId="0" fontId="2" fillId="7" borderId="7" xfId="0" applyFont="1" applyFill="1" applyBorder="1" applyAlignment="1" applyProtection="1">
      <alignment horizontal="left" vertical="top"/>
      <protection locked="0"/>
    </xf>
    <xf numFmtId="0" fontId="2" fillId="7" borderId="9" xfId="0" applyFont="1" applyFill="1" applyBorder="1" applyAlignment="1" applyProtection="1">
      <alignment horizontal="left" vertical="top"/>
      <protection locked="0"/>
    </xf>
    <xf numFmtId="0" fontId="2" fillId="7" borderId="12" xfId="0" applyFont="1" applyFill="1" applyBorder="1" applyAlignment="1" applyProtection="1">
      <alignment horizontal="left" vertical="top"/>
      <protection locked="0"/>
    </xf>
    <xf numFmtId="0" fontId="2" fillId="7" borderId="13" xfId="0" applyFont="1" applyFill="1" applyBorder="1" applyAlignment="1" applyProtection="1">
      <alignment horizontal="left" vertical="top"/>
      <protection locked="0"/>
    </xf>
    <xf numFmtId="0" fontId="2" fillId="7" borderId="10" xfId="0" applyFont="1" applyFill="1" applyBorder="1" applyAlignment="1" applyProtection="1">
      <alignment horizontal="left" vertical="top"/>
      <protection locked="0"/>
    </xf>
    <xf numFmtId="0" fontId="2" fillId="7" borderId="11" xfId="0" applyFont="1" applyFill="1" applyBorder="1" applyAlignment="1" applyProtection="1">
      <alignment horizontal="left" vertical="top"/>
      <protection locked="0"/>
    </xf>
    <xf numFmtId="0" fontId="2" fillId="7" borderId="3" xfId="0" applyFont="1" applyFill="1" applyBorder="1" applyAlignment="1" applyProtection="1">
      <alignment horizontal="right" vertical="center"/>
      <protection locked="0"/>
    </xf>
    <xf numFmtId="0" fontId="2" fillId="0" borderId="2" xfId="0" applyFont="1" applyBorder="1" applyAlignment="1">
      <alignment vertical="center"/>
    </xf>
    <xf numFmtId="0" fontId="0" fillId="0" borderId="3" xfId="0" applyBorder="1"/>
    <xf numFmtId="0" fontId="0" fillId="0" borderId="3" xfId="0" applyBorder="1" applyProtection="1">
      <protection locked="0"/>
    </xf>
    <xf numFmtId="0" fontId="2" fillId="6" borderId="3" xfId="0" applyFont="1" applyFill="1" applyBorder="1" applyAlignment="1" applyProtection="1">
      <alignment horizontal="right" vertical="center"/>
      <protection locked="0"/>
    </xf>
    <xf numFmtId="0" fontId="2" fillId="7" borderId="8" xfId="0" applyFont="1" applyFill="1" applyBorder="1" applyAlignment="1" applyProtection="1">
      <alignment horizontal="left" vertical="center"/>
      <protection locked="0"/>
    </xf>
    <xf numFmtId="0" fontId="0" fillId="7" borderId="8" xfId="0" applyFill="1" applyBorder="1" applyAlignment="1" applyProtection="1">
      <alignment horizontal="left" vertical="center"/>
      <protection locked="0"/>
    </xf>
    <xf numFmtId="0" fontId="0" fillId="7" borderId="9" xfId="0" applyFill="1" applyBorder="1" applyAlignment="1" applyProtection="1">
      <alignment horizontal="left" vertical="center"/>
      <protection locked="0"/>
    </xf>
    <xf numFmtId="0" fontId="2" fillId="6" borderId="6" xfId="0" applyFont="1" applyFill="1" applyBorder="1" applyAlignment="1" applyProtection="1">
      <alignment horizontal="right" vertical="center"/>
      <protection locked="0"/>
    </xf>
    <xf numFmtId="0" fontId="2" fillId="6" borderId="12" xfId="0" applyFont="1" applyFill="1" applyBorder="1" applyAlignment="1" applyProtection="1">
      <alignment horizontal="left" vertical="top"/>
      <protection locked="0"/>
    </xf>
    <xf numFmtId="0" fontId="2" fillId="6" borderId="0" xfId="0" applyFont="1" applyFill="1" applyAlignment="1" applyProtection="1">
      <alignment horizontal="left" vertical="top"/>
      <protection locked="0"/>
    </xf>
    <xf numFmtId="0" fontId="2" fillId="6" borderId="13" xfId="0" applyFont="1" applyFill="1" applyBorder="1" applyAlignment="1" applyProtection="1">
      <alignment horizontal="left" vertical="top"/>
      <protection locked="0"/>
    </xf>
    <xf numFmtId="0" fontId="2" fillId="6" borderId="10" xfId="0" applyFont="1" applyFill="1" applyBorder="1" applyAlignment="1" applyProtection="1">
      <alignment horizontal="left" vertical="top"/>
      <protection locked="0"/>
    </xf>
    <xf numFmtId="0" fontId="2" fillId="6" borderId="6" xfId="0" applyFont="1" applyFill="1" applyBorder="1" applyAlignment="1" applyProtection="1">
      <alignment horizontal="left" vertical="top"/>
      <protection locked="0"/>
    </xf>
    <xf numFmtId="0" fontId="2" fillId="6" borderId="11" xfId="0" applyFont="1" applyFill="1" applyBorder="1" applyAlignment="1" applyProtection="1">
      <alignment horizontal="left" vertical="top"/>
      <protection locked="0"/>
    </xf>
    <xf numFmtId="0" fontId="2" fillId="6" borderId="6" xfId="0" applyFont="1" applyFill="1" applyBorder="1" applyAlignment="1" applyProtection="1">
      <alignment horizontal="left" vertical="center"/>
      <protection locked="0"/>
    </xf>
    <xf numFmtId="0" fontId="0" fillId="0" borderId="11" xfId="0" applyBorder="1" applyAlignment="1" applyProtection="1">
      <alignment vertical="center"/>
      <protection locked="0"/>
    </xf>
    <xf numFmtId="0" fontId="0" fillId="0" borderId="6" xfId="0" applyBorder="1" applyProtection="1">
      <protection locked="0"/>
    </xf>
    <xf numFmtId="0" fontId="0" fillId="0" borderId="6" xfId="0" applyBorder="1" applyAlignment="1" applyProtection="1">
      <alignment vertical="center"/>
      <protection locked="0"/>
    </xf>
    <xf numFmtId="0" fontId="0" fillId="0" borderId="3" xfId="0" applyBorder="1" applyAlignment="1" applyProtection="1">
      <alignment vertical="center"/>
      <protection locked="0"/>
    </xf>
    <xf numFmtId="0" fontId="2" fillId="7" borderId="3" xfId="0" applyFont="1" applyFill="1" applyBorder="1" applyAlignment="1" applyProtection="1">
      <alignment horizontal="left" vertical="center"/>
      <protection locked="0"/>
    </xf>
    <xf numFmtId="0" fontId="0" fillId="7" borderId="3" xfId="0" applyFill="1" applyBorder="1" applyAlignment="1" applyProtection="1">
      <alignment horizontal="left" vertical="center"/>
      <protection locked="0"/>
    </xf>
    <xf numFmtId="0" fontId="0" fillId="0" borderId="3" xfId="0" applyBorder="1" applyAlignment="1" applyProtection="1">
      <alignment horizontal="left" vertical="center"/>
      <protection locked="0"/>
    </xf>
    <xf numFmtId="0" fontId="0" fillId="0" borderId="4" xfId="0" applyBorder="1" applyAlignment="1" applyProtection="1">
      <alignment horizontal="left" vertical="center"/>
      <protection locked="0"/>
    </xf>
    <xf numFmtId="0" fontId="1" fillId="6" borderId="3" xfId="0" applyFont="1" applyFill="1" applyBorder="1" applyAlignment="1" applyProtection="1">
      <alignment horizontal="left" vertical="center"/>
      <protection locked="0"/>
    </xf>
    <xf numFmtId="0" fontId="0" fillId="0" borderId="4" xfId="0" applyBorder="1" applyProtection="1">
      <protection locked="0"/>
    </xf>
    <xf numFmtId="0" fontId="1" fillId="6" borderId="4" xfId="0" applyFont="1" applyFill="1" applyBorder="1" applyAlignment="1" applyProtection="1">
      <alignment horizontal="left" vertical="center"/>
      <protection locked="0"/>
    </xf>
    <xf numFmtId="0" fontId="1" fillId="6" borderId="3" xfId="0" applyFont="1" applyFill="1" applyBorder="1" applyAlignment="1" applyProtection="1">
      <alignment horizontal="left"/>
      <protection locked="0"/>
    </xf>
    <xf numFmtId="0" fontId="1" fillId="6" borderId="8" xfId="0" applyFont="1" applyFill="1" applyBorder="1" applyAlignment="1" applyProtection="1">
      <alignment horizontal="left" vertical="center"/>
      <protection locked="0"/>
    </xf>
    <xf numFmtId="0" fontId="0" fillId="0" borderId="9" xfId="0" applyBorder="1" applyProtection="1">
      <protection locked="0"/>
    </xf>
    <xf numFmtId="0" fontId="2" fillId="6" borderId="8" xfId="0" applyFont="1" applyFill="1" applyBorder="1" applyAlignment="1" applyProtection="1">
      <alignment horizontal="left" vertical="center"/>
      <protection locked="0"/>
    </xf>
    <xf numFmtId="0" fontId="0" fillId="0" borderId="8" xfId="0" applyBorder="1" applyAlignment="1" applyProtection="1">
      <alignment horizontal="left" vertical="center"/>
      <protection locked="0"/>
    </xf>
    <xf numFmtId="0" fontId="0" fillId="7" borderId="4" xfId="0" applyFill="1" applyBorder="1" applyAlignment="1" applyProtection="1">
      <alignment horizontal="left" vertical="center"/>
      <protection locked="0"/>
    </xf>
    <xf numFmtId="0" fontId="2" fillId="6" borderId="0" xfId="0" applyFont="1" applyFill="1" applyAlignment="1" applyProtection="1">
      <alignment horizontal="center" vertical="center"/>
      <protection locked="0"/>
    </xf>
    <xf numFmtId="0" fontId="2" fillId="0" borderId="6" xfId="0" applyFont="1" applyBorder="1" applyAlignment="1">
      <alignment horizontal="right" vertical="center"/>
    </xf>
    <xf numFmtId="0" fontId="2" fillId="0" borderId="3" xfId="0" applyFont="1" applyBorder="1" applyAlignment="1">
      <alignment vertical="center"/>
    </xf>
    <xf numFmtId="0" fontId="0" fillId="0" borderId="3" xfId="0" applyBorder="1" applyAlignment="1">
      <alignment vertical="center"/>
    </xf>
    <xf numFmtId="164" fontId="2" fillId="6" borderId="3" xfId="0" applyNumberFormat="1" applyFont="1" applyFill="1" applyBorder="1" applyAlignment="1" applyProtection="1">
      <alignment horizontal="right" vertical="center"/>
      <protection locked="0"/>
    </xf>
    <xf numFmtId="0" fontId="2" fillId="0" borderId="3" xfId="0" applyFont="1" applyBorder="1" applyAlignment="1">
      <alignment horizontal="right" vertical="center"/>
    </xf>
    <xf numFmtId="2" fontId="2" fillId="6" borderId="6" xfId="0" applyNumberFormat="1" applyFont="1" applyFill="1" applyBorder="1" applyAlignment="1" applyProtection="1">
      <alignment horizontal="right" vertical="center"/>
      <protection locked="0"/>
    </xf>
    <xf numFmtId="2" fontId="2" fillId="6" borderId="3" xfId="0" applyNumberFormat="1" applyFont="1" applyFill="1" applyBorder="1" applyAlignment="1" applyProtection="1">
      <alignment horizontal="right" vertical="center"/>
      <protection locked="0"/>
    </xf>
    <xf numFmtId="0" fontId="2" fillId="7" borderId="4" xfId="0" applyFont="1" applyFill="1" applyBorder="1" applyAlignment="1" applyProtection="1">
      <alignment horizontal="left" vertical="center"/>
      <protection locked="0"/>
    </xf>
    <xf numFmtId="0" fontId="1" fillId="6" borderId="3" xfId="0" applyFont="1" applyFill="1" applyBorder="1" applyAlignment="1" applyProtection="1">
      <alignment horizontal="right" vertical="center"/>
      <protection locked="0"/>
    </xf>
    <xf numFmtId="0" fontId="1" fillId="6" borderId="0" xfId="0" applyFont="1" applyFill="1" applyAlignment="1" applyProtection="1">
      <alignment horizontal="left" vertical="center"/>
      <protection locked="0"/>
    </xf>
    <xf numFmtId="0" fontId="0" fillId="0" borderId="13" xfId="0" applyBorder="1" applyProtection="1">
      <protection locked="0"/>
    </xf>
    <xf numFmtId="0" fontId="2" fillId="6" borderId="3" xfId="0" applyFont="1" applyFill="1" applyBorder="1" applyAlignment="1" applyProtection="1">
      <alignment vertical="center"/>
      <protection locked="0"/>
    </xf>
    <xf numFmtId="0" fontId="0" fillId="6" borderId="3" xfId="0" applyFill="1" applyBorder="1" applyProtection="1">
      <protection locked="0"/>
    </xf>
    <xf numFmtId="0" fontId="0" fillId="6" borderId="4" xfId="0" applyFill="1" applyBorder="1" applyProtection="1">
      <protection locked="0"/>
    </xf>
    <xf numFmtId="0" fontId="2" fillId="6" borderId="3" xfId="0" applyFont="1" applyFill="1" applyBorder="1" applyProtection="1">
      <protection locked="0"/>
    </xf>
    <xf numFmtId="0" fontId="2" fillId="0" borderId="0" xfId="1" applyFont="1" applyAlignment="1">
      <alignment horizontal="center" vertical="center"/>
    </xf>
    <xf numFmtId="0" fontId="2" fillId="0" borderId="0" xfId="1" applyFont="1" applyAlignment="1">
      <alignment horizontal="center"/>
    </xf>
    <xf numFmtId="0" fontId="2" fillId="0" borderId="0" xfId="1" applyFont="1"/>
    <xf numFmtId="0" fontId="13" fillId="0" borderId="0" xfId="1" applyFont="1" applyAlignment="1" applyProtection="1">
      <alignment horizontal="center"/>
      <protection locked="0"/>
    </xf>
    <xf numFmtId="0" fontId="13" fillId="0" borderId="0" xfId="1" applyFont="1" applyProtection="1">
      <protection locked="0"/>
    </xf>
    <xf numFmtId="0" fontId="13" fillId="0" borderId="0" xfId="1" applyFont="1" applyAlignment="1" applyProtection="1">
      <alignment horizontal="center" vertical="center"/>
      <protection locked="0"/>
    </xf>
    <xf numFmtId="0" fontId="13" fillId="3" borderId="0" xfId="1" applyFont="1" applyFill="1" applyAlignment="1" applyProtection="1">
      <alignment horizontal="center"/>
      <protection locked="0"/>
    </xf>
    <xf numFmtId="0" fontId="13" fillId="3" borderId="0" xfId="1" applyFont="1" applyFill="1" applyAlignment="1" applyProtection="1">
      <alignment horizontal="center" vertical="center"/>
      <protection locked="0"/>
    </xf>
    <xf numFmtId="1" fontId="13" fillId="3" borderId="0" xfId="1" applyNumberFormat="1" applyFont="1" applyFill="1" applyAlignment="1" applyProtection="1">
      <alignment horizontal="center"/>
      <protection locked="0"/>
    </xf>
    <xf numFmtId="164" fontId="13" fillId="3" borderId="0" xfId="1" applyNumberFormat="1" applyFont="1" applyFill="1" applyAlignment="1" applyProtection="1">
      <alignment horizontal="center"/>
      <protection locked="0"/>
    </xf>
  </cellXfs>
  <cellStyles count="3">
    <cellStyle name="Komma" xfId="2" builtinId="3"/>
    <cellStyle name="Standard" xfId="0" builtinId="0"/>
    <cellStyle name="Standard 2" xfId="1" xr:uid="{C8EC47A2-A0EC-4BAA-B3A3-009CD20C536F}"/>
  </cellStyles>
  <dxfs count="0"/>
  <tableStyles count="0" defaultTableStyle="TableStyleMedium2" defaultPivotStyle="PivotStyleLight16"/>
  <colors>
    <mruColors>
      <color rgb="FFFF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7" Type="http://schemas.openxmlformats.org/officeDocument/2006/relationships/calcChain" Target="calcChain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5" Type="http://schemas.openxmlformats.org/officeDocument/2006/relationships/styles" Target="style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ctrlProps/ctrlProp1.xml><?xml version="1.0" encoding="utf-8"?>
<formControlPr xmlns="http://schemas.microsoft.com/office/spreadsheetml/2009/9/main" objectType="CheckBox" fmlaLink="Data!$D$9" lockText="1" noThreeD="1"/>
</file>

<file path=xl/ctrlProps/ctrlProp2.xml><?xml version="1.0" encoding="utf-8"?>
<formControlPr xmlns="http://schemas.microsoft.com/office/spreadsheetml/2009/9/main" objectType="CheckBox" fmlaLink="Data!$D$10" lockText="1" noThreeD="1"/>
</file>

<file path=xl/ctrlProps/ctrlProp3.xml><?xml version="1.0" encoding="utf-8"?>
<formControlPr xmlns="http://schemas.microsoft.com/office/spreadsheetml/2009/9/main" objectType="CheckBox" fmlaLink="Data!$D$11" lockText="1" noThreeD="1"/>
</file>

<file path=xl/ctrlProps/ctrlProp4.xml><?xml version="1.0" encoding="utf-8"?>
<formControlPr xmlns="http://schemas.microsoft.com/office/spreadsheetml/2009/9/main" objectType="CheckBox" fmlaLink="Data!$D$27" lockText="1" noThreeD="1"/>
</file>

<file path=xl/ctrlProps/ctrlProp5.xml><?xml version="1.0" encoding="utf-8"?>
<formControlPr xmlns="http://schemas.microsoft.com/office/spreadsheetml/2009/9/main" objectType="CheckBox" fmlaLink="Data!$D$28" lockText="1" noThreeD="1"/>
</file>

<file path=xl/ctrlProps/ctrlProp6.xml><?xml version="1.0" encoding="utf-8"?>
<formControlPr xmlns="http://schemas.microsoft.com/office/spreadsheetml/2009/9/main" objectType="CheckBox" fmlaLink="Data!$D$29" lockText="1" noThreeD="1"/>
</file>

<file path=xl/ctrlProps/ctrlProp7.xml><?xml version="1.0" encoding="utf-8"?>
<formControlPr xmlns="http://schemas.microsoft.com/office/spreadsheetml/2009/9/main" objectType="CheckBox" fmlaLink="Data!$D$33" lockText="1" noThreeD="1"/>
</file>

<file path=xl/ctrlProps/ctrlProp8.xml><?xml version="1.0" encoding="utf-8"?>
<formControlPr xmlns="http://schemas.microsoft.com/office/spreadsheetml/2009/9/main" objectType="CheckBox" fmlaLink="Data!$D$34" lockText="1" noThreeD="1"/>
</file>

<file path=xl/ctrlProps/ctrlProp9.xml><?xml version="1.0" encoding="utf-8"?>
<formControlPr xmlns="http://schemas.microsoft.com/office/spreadsheetml/2009/9/main" objectType="CheckBox" fmlaLink="Data!$D$48" lockText="1" noThreeD="1"/>
</file>

<file path=xl/ctrlProps/ctrlProp10.xml><?xml version="1.0" encoding="utf-8"?>
<formControlPr xmlns="http://schemas.microsoft.com/office/spreadsheetml/2009/9/main" objectType="CheckBox" fmlaLink="Data!$D$49" lockText="1" noThreeD="1"/>
</file>

<file path=xl/ctrlProps/ctrlProp11.xml><?xml version="1.0" encoding="utf-8"?>
<formControlPr xmlns="http://schemas.microsoft.com/office/spreadsheetml/2009/9/main" objectType="CheckBox" fmlaLink="Data!$D$35" lockText="1" noThreeD="1"/>
</file>

<file path=xl/ctrlProps/ctrlProp12.xml><?xml version="1.0" encoding="utf-8"?>
<formControlPr xmlns="http://schemas.microsoft.com/office/spreadsheetml/2009/9/main" objectType="CheckBox" fmlaLink="Data!$D$36" lockText="1" noThreeD="1"/>
</file>

<file path=xl/ctrlProps/ctrlProp13.xml><?xml version="1.0" encoding="utf-8"?>
<formControlPr xmlns="http://schemas.microsoft.com/office/spreadsheetml/2009/9/main" objectType="CheckBox" fmlaLink="Data!$D$37" lockText="1" noThreeD="1"/>
</file>

<file path=xl/ctrlProps/ctrlProp14.xml><?xml version="1.0" encoding="utf-8"?>
<formControlPr xmlns="http://schemas.microsoft.com/office/spreadsheetml/2009/9/main" objectType="CheckBox" fmlaLink="Data!$D$50" lockText="1" noThreeD="1"/>
</file>

<file path=xl/ctrlProps/ctrlProp15.xml><?xml version="1.0" encoding="utf-8"?>
<formControlPr xmlns="http://schemas.microsoft.com/office/spreadsheetml/2009/9/main" objectType="CheckBox" fmlaLink="Data!$D$51" lockText="1" noThreeD="1"/>
</file>

<file path=xl/ctrlProps/ctrlProp16.xml><?xml version="1.0" encoding="utf-8"?>
<formControlPr xmlns="http://schemas.microsoft.com/office/spreadsheetml/2009/9/main" objectType="CheckBox" fmlaLink="Data!$D$52" lockText="1" noThreeD="1"/>
</file>

<file path=xl/ctrlProps/ctrlProp17.xml><?xml version="1.0" encoding="utf-8"?>
<formControlPr xmlns="http://schemas.microsoft.com/office/spreadsheetml/2009/9/main" objectType="CheckBox" fmlaLink="Data!$D$55" lockText="1" noThreeD="1"/>
</file>

<file path=xl/ctrlProps/ctrlProp18.xml><?xml version="1.0" encoding="utf-8"?>
<formControlPr xmlns="http://schemas.microsoft.com/office/spreadsheetml/2009/9/main" objectType="CheckBox" fmlaLink="Data!$D$53" lockText="1" noThreeD="1"/>
</file>

<file path=xl/ctrlProps/ctrlProp19.xml><?xml version="1.0" encoding="utf-8"?>
<formControlPr xmlns="http://schemas.microsoft.com/office/spreadsheetml/2009/9/main" objectType="CheckBox" fmlaLink="Data!$D$54" lockText="1" noThreeD="1"/>
</file>

<file path=xl/ctrlProps/ctrlProp20.xml><?xml version="1.0" encoding="utf-8"?>
<formControlPr xmlns="http://schemas.microsoft.com/office/spreadsheetml/2009/9/main" objectType="CheckBox" fmlaLink="Data!$D$59" lockText="1" noThreeD="1"/>
</file>

<file path=xl/ctrlProps/ctrlProp21.xml><?xml version="1.0" encoding="utf-8"?>
<formControlPr xmlns="http://schemas.microsoft.com/office/spreadsheetml/2009/9/main" objectType="CheckBox" checked="Checked" fmlaLink="Data!$D$61" lockText="1" noThreeD="1"/>
</file>

<file path=xl/ctrlProps/ctrlProp22.xml><?xml version="1.0" encoding="utf-8"?>
<formControlPr xmlns="http://schemas.microsoft.com/office/spreadsheetml/2009/9/main" objectType="CheckBox" fmlaLink="Data!$D$60" lockText="1" noThreeD="1"/>
</file>

<file path=xl/ctrlProps/ctrlProp23.xml><?xml version="1.0" encoding="utf-8"?>
<formControlPr xmlns="http://schemas.microsoft.com/office/spreadsheetml/2009/9/main" objectType="CheckBox" fmlaLink="Data!$D$64" lockText="1" noThreeD="1"/>
</file>

<file path=xl/ctrlProps/ctrlProp24.xml><?xml version="1.0" encoding="utf-8"?>
<formControlPr xmlns="http://schemas.microsoft.com/office/spreadsheetml/2009/9/main" objectType="CheckBox" fmlaLink="Data!$D$67" lockText="1" noThreeD="1"/>
</file>

<file path=xl/ctrlProps/ctrlProp25.xml><?xml version="1.0" encoding="utf-8"?>
<formControlPr xmlns="http://schemas.microsoft.com/office/spreadsheetml/2009/9/main" objectType="CheckBox" fmlaLink="Data!$D$70" lockText="1" noThreeD="1"/>
</file>

<file path=xl/ctrlProps/ctrlProp26.xml><?xml version="1.0" encoding="utf-8"?>
<formControlPr xmlns="http://schemas.microsoft.com/office/spreadsheetml/2009/9/main" objectType="CheckBox" fmlaLink="Data!$D$71" lockText="1" noThreeD="1"/>
</file>

<file path=xl/ctrlProps/ctrlProp27.xml><?xml version="1.0" encoding="utf-8"?>
<formControlPr xmlns="http://schemas.microsoft.com/office/spreadsheetml/2009/9/main" objectType="CheckBox" checked="Checked" fmlaLink="Data!$D$72" lockText="1" noThreeD="1"/>
</file>

<file path=xl/ctrlProps/ctrlProp28.xml><?xml version="1.0" encoding="utf-8"?>
<formControlPr xmlns="http://schemas.microsoft.com/office/spreadsheetml/2009/9/main" objectType="CheckBox" fmlaLink="Data!$D$73" lockText="1" noThreeD="1"/>
</file>

<file path=xl/ctrlProps/ctrlProp29.xml><?xml version="1.0" encoding="utf-8"?>
<formControlPr xmlns="http://schemas.microsoft.com/office/spreadsheetml/2009/9/main" objectType="CheckBox" fmlaLink="Data!$D$74" lockText="1" noThreeD="1"/>
</file>

<file path=xl/ctrlProps/ctrlProp30.xml><?xml version="1.0" encoding="utf-8"?>
<formControlPr xmlns="http://schemas.microsoft.com/office/spreadsheetml/2009/9/main" objectType="CheckBox" fmlaLink="Data!$D$76" lockText="1" noThreeD="1"/>
</file>

<file path=xl/ctrlProps/ctrlProp31.xml><?xml version="1.0" encoding="utf-8"?>
<formControlPr xmlns="http://schemas.microsoft.com/office/spreadsheetml/2009/9/main" objectType="CheckBox" fmlaLink="Data!$D$77" lockText="1" noThreeD="1"/>
</file>

<file path=xl/ctrlProps/ctrlProp32.xml><?xml version="1.0" encoding="utf-8"?>
<formControlPr xmlns="http://schemas.microsoft.com/office/spreadsheetml/2009/9/main" objectType="CheckBox" fmlaLink="Data!$D$78" lockText="1" noThreeD="1"/>
</file>

<file path=xl/ctrlProps/ctrlProp33.xml><?xml version="1.0" encoding="utf-8"?>
<formControlPr xmlns="http://schemas.microsoft.com/office/spreadsheetml/2009/9/main" objectType="CheckBox" fmlaLink="Data!$D$79" lockText="1" noThreeD="1"/>
</file>

<file path=xl/ctrlProps/ctrlProp34.xml><?xml version="1.0" encoding="utf-8"?>
<formControlPr xmlns="http://schemas.microsoft.com/office/spreadsheetml/2009/9/main" objectType="CheckBox" fmlaLink="Data!$D$80" lockText="1" noThreeD="1"/>
</file>

<file path=xl/ctrlProps/ctrlProp35.xml><?xml version="1.0" encoding="utf-8"?>
<formControlPr xmlns="http://schemas.microsoft.com/office/spreadsheetml/2009/9/main" objectType="CheckBox" checked="Checked" fmlaLink="Data!$D$81" lockText="1" noThreeD="1"/>
</file>

<file path=xl/ctrlProps/ctrlProp36.xml><?xml version="1.0" encoding="utf-8"?>
<formControlPr xmlns="http://schemas.microsoft.com/office/spreadsheetml/2009/9/main" objectType="CheckBox" fmlaLink="Data!$D$82" lockText="1" noThreeD="1"/>
</file>

<file path=xl/ctrlProps/ctrlProp37.xml><?xml version="1.0" encoding="utf-8"?>
<formControlPr xmlns="http://schemas.microsoft.com/office/spreadsheetml/2009/9/main" objectType="CheckBox" fmlaLink="Data!$D$83" lockText="1" noThreeD="1"/>
</file>

<file path=xl/ctrlProps/ctrlProp38.xml><?xml version="1.0" encoding="utf-8"?>
<formControlPr xmlns="http://schemas.microsoft.com/office/spreadsheetml/2009/9/main" objectType="CheckBox" fmlaLink="Data!$D$84" lockText="1" noThreeD="1"/>
</file>

<file path=xl/ctrlProps/ctrlProp39.xml><?xml version="1.0" encoding="utf-8"?>
<formControlPr xmlns="http://schemas.microsoft.com/office/spreadsheetml/2009/9/main" objectType="CheckBox" fmlaLink="Data!$D$85" lockText="1" noThreeD="1"/>
</file>

<file path=xl/ctrlProps/ctrlProp40.xml><?xml version="1.0" encoding="utf-8"?>
<formControlPr xmlns="http://schemas.microsoft.com/office/spreadsheetml/2009/9/main" objectType="CheckBox" fmlaLink="Data!$D$89" lockText="1" noThreeD="1"/>
</file>

<file path=xl/ctrlProps/ctrlProp41.xml><?xml version="1.0" encoding="utf-8"?>
<formControlPr xmlns="http://schemas.microsoft.com/office/spreadsheetml/2009/9/main" objectType="CheckBox" fmlaLink="Data!$D$90" lockText="1" noThreeD="1"/>
</file>

<file path=xl/ctrlProps/ctrlProp42.xml><?xml version="1.0" encoding="utf-8"?>
<formControlPr xmlns="http://schemas.microsoft.com/office/spreadsheetml/2009/9/main" objectType="CheckBox" fmlaLink="Data!$D$93" lockText="1" noThreeD="1"/>
</file>

<file path=xl/ctrlProps/ctrlProp43.xml><?xml version="1.0" encoding="utf-8"?>
<formControlPr xmlns="http://schemas.microsoft.com/office/spreadsheetml/2009/9/main" objectType="CheckBox" fmlaLink="Data!$D$94" lockText="1" noThreeD="1"/>
</file>

<file path=xl/ctrlProps/ctrlProp44.xml><?xml version="1.0" encoding="utf-8"?>
<formControlPr xmlns="http://schemas.microsoft.com/office/spreadsheetml/2009/9/main" objectType="CheckBox" fmlaLink="Data!$D$95" lockText="1" noThreeD="1"/>
</file>

<file path=xl/ctrlProps/ctrlProp45.xml><?xml version="1.0" encoding="utf-8"?>
<formControlPr xmlns="http://schemas.microsoft.com/office/spreadsheetml/2009/9/main" objectType="CheckBox" fmlaLink="Data!$D$97" lockText="1" noThreeD="1"/>
</file>

<file path=xl/ctrlProps/ctrlProp46.xml><?xml version="1.0" encoding="utf-8"?>
<formControlPr xmlns="http://schemas.microsoft.com/office/spreadsheetml/2009/9/main" objectType="CheckBox" fmlaLink="Data!$D$98" lockText="1" noThreeD="1"/>
</file>

<file path=xl/ctrlProps/ctrlProp47.xml><?xml version="1.0" encoding="utf-8"?>
<formControlPr xmlns="http://schemas.microsoft.com/office/spreadsheetml/2009/9/main" objectType="CheckBox" fmlaLink="Data!$D$99" lockText="1" noThreeD="1"/>
</file>

<file path=xl/ctrlProps/ctrlProp48.xml><?xml version="1.0" encoding="utf-8"?>
<formControlPr xmlns="http://schemas.microsoft.com/office/spreadsheetml/2009/9/main" objectType="CheckBox" fmlaLink="Data!$D$100" lockText="1" noThreeD="1"/>
</file>

<file path=xl/ctrlProps/ctrlProp49.xml><?xml version="1.0" encoding="utf-8"?>
<formControlPr xmlns="http://schemas.microsoft.com/office/spreadsheetml/2009/9/main" objectType="CheckBox" fmlaLink="Data!$D$101" lockText="1" noThreeD="1"/>
</file>

<file path=xl/ctrlProps/ctrlProp50.xml><?xml version="1.0" encoding="utf-8"?>
<formControlPr xmlns="http://schemas.microsoft.com/office/spreadsheetml/2009/9/main" objectType="CheckBox" fmlaLink="Data!$D$102" lockText="1" noThreeD="1"/>
</file>

<file path=xl/ctrlProps/ctrlProp51.xml><?xml version="1.0" encoding="utf-8"?>
<formControlPr xmlns="http://schemas.microsoft.com/office/spreadsheetml/2009/9/main" objectType="CheckBox" fmlaLink="Data!$D$105" lockText="1" noThreeD="1"/>
</file>

<file path=xl/ctrlProps/ctrlProp52.xml><?xml version="1.0" encoding="utf-8"?>
<formControlPr xmlns="http://schemas.microsoft.com/office/spreadsheetml/2009/9/main" objectType="CheckBox" fmlaLink="Data!$D$106" lockText="1" noThreeD="1"/>
</file>

<file path=xl/ctrlProps/ctrlProp53.xml><?xml version="1.0" encoding="utf-8"?>
<formControlPr xmlns="http://schemas.microsoft.com/office/spreadsheetml/2009/9/main" objectType="CheckBox" fmlaLink="Data!$D$107" lockText="1" noThreeD="1"/>
</file>

<file path=xl/ctrlProps/ctrlProp54.xml><?xml version="1.0" encoding="utf-8"?>
<formControlPr xmlns="http://schemas.microsoft.com/office/spreadsheetml/2009/9/main" objectType="CheckBox" fmlaLink="Data!$D$108" lockText="1" noThreeD="1"/>
</file>

<file path=xl/ctrlProps/ctrlProp55.xml><?xml version="1.0" encoding="utf-8"?>
<formControlPr xmlns="http://schemas.microsoft.com/office/spreadsheetml/2009/9/main" objectType="CheckBox" fmlaLink="Data!$D$109" lockText="1" noThreeD="1"/>
</file>

<file path=xl/ctrlProps/ctrlProp56.xml><?xml version="1.0" encoding="utf-8"?>
<formControlPr xmlns="http://schemas.microsoft.com/office/spreadsheetml/2009/9/main" objectType="CheckBox" fmlaLink="Data!$D$104" lockText="1" noThreeD="1"/>
</file>

<file path=xl/ctrlProps/ctrlProp57.xml><?xml version="1.0" encoding="utf-8"?>
<formControlPr xmlns="http://schemas.microsoft.com/office/spreadsheetml/2009/9/main" objectType="CheckBox" fmlaLink="Data!$D$111" lockText="1" noThreeD="1"/>
</file>

<file path=xl/ctrlProps/ctrlProp58.xml><?xml version="1.0" encoding="utf-8"?>
<formControlPr xmlns="http://schemas.microsoft.com/office/spreadsheetml/2009/9/main" objectType="CheckBox" fmlaLink="Data!$D$114" lockText="1" noThreeD="1"/>
</file>

<file path=xl/ctrlProps/ctrlProp59.xml><?xml version="1.0" encoding="utf-8"?>
<formControlPr xmlns="http://schemas.microsoft.com/office/spreadsheetml/2009/9/main" objectType="CheckBox" fmlaLink="Data!$D$116" lockText="1" noThreeD="1"/>
</file>

<file path=xl/ctrlProps/ctrlProp60.xml><?xml version="1.0" encoding="utf-8"?>
<formControlPr xmlns="http://schemas.microsoft.com/office/spreadsheetml/2009/9/main" objectType="CheckBox" fmlaLink="Data!$D$119" lockText="1" noThreeD="1"/>
</file>

<file path=xl/ctrlProps/ctrlProp61.xml><?xml version="1.0" encoding="utf-8"?>
<formControlPr xmlns="http://schemas.microsoft.com/office/spreadsheetml/2009/9/main" objectType="CheckBox" fmlaLink="Data!$D$120" lockText="1" noThreeD="1"/>
</file>

<file path=xl/ctrlProps/ctrlProp62.xml><?xml version="1.0" encoding="utf-8"?>
<formControlPr xmlns="http://schemas.microsoft.com/office/spreadsheetml/2009/9/main" objectType="CheckBox" fmlaLink="Data!$D$123" lockText="1" noThreeD="1"/>
</file>

<file path=xl/ctrlProps/ctrlProp63.xml><?xml version="1.0" encoding="utf-8"?>
<formControlPr xmlns="http://schemas.microsoft.com/office/spreadsheetml/2009/9/main" objectType="CheckBox" fmlaLink="Data!$D$124" lockText="1" noThreeD="1"/>
</file>

<file path=xl/ctrlProps/ctrlProp64.xml><?xml version="1.0" encoding="utf-8"?>
<formControlPr xmlns="http://schemas.microsoft.com/office/spreadsheetml/2009/9/main" objectType="CheckBox" fmlaLink="Data!$D$125" lockText="1" noThreeD="1"/>
</file>

<file path=xl/ctrlProps/ctrlProp65.xml><?xml version="1.0" encoding="utf-8"?>
<formControlPr xmlns="http://schemas.microsoft.com/office/spreadsheetml/2009/9/main" objectType="CheckBox" fmlaLink="Data!$D$126" lockText="1" noThreeD="1"/>
</file>

<file path=xl/ctrlProps/ctrlProp66.xml><?xml version="1.0" encoding="utf-8"?>
<formControlPr xmlns="http://schemas.microsoft.com/office/spreadsheetml/2009/9/main" objectType="CheckBox" fmlaLink="Data!$D$127" lockText="1" noThreeD="1"/>
</file>

<file path=xl/ctrlProps/ctrlProp67.xml><?xml version="1.0" encoding="utf-8"?>
<formControlPr xmlns="http://schemas.microsoft.com/office/spreadsheetml/2009/9/main" objectType="CheckBox" fmlaLink="Data!$D$128" lockText="1" noThreeD="1"/>
</file>

<file path=xl/ctrlProps/ctrlProp68.xml><?xml version="1.0" encoding="utf-8"?>
<formControlPr xmlns="http://schemas.microsoft.com/office/spreadsheetml/2009/9/main" objectType="CheckBox" fmlaLink="Data!$D$130" lockText="1" noThreeD="1"/>
</file>

<file path=xl/ctrlProps/ctrlProp69.xml><?xml version="1.0" encoding="utf-8"?>
<formControlPr xmlns="http://schemas.microsoft.com/office/spreadsheetml/2009/9/main" objectType="CheckBox" fmlaLink="Data!$D$131" lockText="1" noThreeD="1"/>
</file>

<file path=xl/ctrlProps/ctrlProp70.xml><?xml version="1.0" encoding="utf-8"?>
<formControlPr xmlns="http://schemas.microsoft.com/office/spreadsheetml/2009/9/main" objectType="CheckBox" fmlaLink="Data!$D$135" lockText="1" noThreeD="1"/>
</file>

<file path=xl/ctrlProps/ctrlProp71.xml><?xml version="1.0" encoding="utf-8"?>
<formControlPr xmlns="http://schemas.microsoft.com/office/spreadsheetml/2009/9/main" objectType="CheckBox" fmlaLink="Data!$D$138" lockText="1" noThreeD="1"/>
</file>

<file path=xl/ctrlProps/ctrlProp72.xml><?xml version="1.0" encoding="utf-8"?>
<formControlPr xmlns="http://schemas.microsoft.com/office/spreadsheetml/2009/9/main" objectType="CheckBox" fmlaLink="Data!$D$141" lockText="1" noThreeD="1"/>
</file>

<file path=xl/ctrlProps/ctrlProp73.xml><?xml version="1.0" encoding="utf-8"?>
<formControlPr xmlns="http://schemas.microsoft.com/office/spreadsheetml/2009/9/main" objectType="CheckBox" fmlaLink="Data!$D$146" lockText="1" noThreeD="1"/>
</file>

<file path=xl/ctrlProps/ctrlProp74.xml><?xml version="1.0" encoding="utf-8"?>
<formControlPr xmlns="http://schemas.microsoft.com/office/spreadsheetml/2009/9/main" objectType="CheckBox" fmlaLink="Data!$D$147" lockText="1" noThreeD="1"/>
</file>

<file path=xl/ctrlProps/ctrlProp75.xml><?xml version="1.0" encoding="utf-8"?>
<formControlPr xmlns="http://schemas.microsoft.com/office/spreadsheetml/2009/9/main" objectType="CheckBox" fmlaLink="Data!$D$148" lockText="1" noThreeD="1"/>
</file>

<file path=xl/ctrlProps/ctrlProp76.xml><?xml version="1.0" encoding="utf-8"?>
<formControlPr xmlns="http://schemas.microsoft.com/office/spreadsheetml/2009/9/main" objectType="CheckBox" fmlaLink="Data!$D$149" lockText="1" noThreeD="1"/>
</file>

<file path=xl/ctrlProps/ctrlProp77.xml><?xml version="1.0" encoding="utf-8"?>
<formControlPr xmlns="http://schemas.microsoft.com/office/spreadsheetml/2009/9/main" objectType="CheckBox" fmlaLink="Data!$D$150" lockText="1" noThreeD="1"/>
</file>

<file path=xl/ctrlProps/ctrlProp78.xml><?xml version="1.0" encoding="utf-8"?>
<formControlPr xmlns="http://schemas.microsoft.com/office/spreadsheetml/2009/9/main" objectType="CheckBox" fmlaLink="Data!$D$151" lockText="1" noThreeD="1"/>
</file>

<file path=xl/ctrlProps/ctrlProp79.xml><?xml version="1.0" encoding="utf-8"?>
<formControlPr xmlns="http://schemas.microsoft.com/office/spreadsheetml/2009/9/main" objectType="CheckBox" fmlaLink="Data!$D$152" lockText="1" noThreeD="1"/>
</file>

<file path=xl/ctrlProps/ctrlProp80.xml><?xml version="1.0" encoding="utf-8"?>
<formControlPr xmlns="http://schemas.microsoft.com/office/spreadsheetml/2009/9/main" objectType="CheckBox" fmlaLink="Data!$D$153" lockText="1" noThreeD="1"/>
</file>

<file path=xl/ctrlProps/ctrlProp81.xml><?xml version="1.0" encoding="utf-8"?>
<formControlPr xmlns="http://schemas.microsoft.com/office/spreadsheetml/2009/9/main" objectType="CheckBox" fmlaLink="Data!$D$154" lockText="1" noThreeD="1"/>
</file>

<file path=xl/ctrlProps/ctrlProp82.xml><?xml version="1.0" encoding="utf-8"?>
<formControlPr xmlns="http://schemas.microsoft.com/office/spreadsheetml/2009/9/main" objectType="CheckBox" fmlaLink="Data!$D$155" lockText="1" noThreeD="1"/>
</file>

<file path=xl/ctrlProps/ctrlProp83.xml><?xml version="1.0" encoding="utf-8"?>
<formControlPr xmlns="http://schemas.microsoft.com/office/spreadsheetml/2009/9/main" objectType="CheckBox" fmlaLink="Data!$D$156" lockText="1" noThreeD="1"/>
</file>

<file path=xl/ctrlProps/ctrlProp84.xml><?xml version="1.0" encoding="utf-8"?>
<formControlPr xmlns="http://schemas.microsoft.com/office/spreadsheetml/2009/9/main" objectType="CheckBox" fmlaLink="Data!$D$167" lockText="1" noThreeD="1"/>
</file>

<file path=xl/ctrlProps/ctrlProp85.xml><?xml version="1.0" encoding="utf-8"?>
<formControlPr xmlns="http://schemas.microsoft.com/office/spreadsheetml/2009/9/main" objectType="CheckBox" fmlaLink="Data!$D$170" lockText="1" noThreeD="1"/>
</file>

<file path=xl/ctrlProps/ctrlProp86.xml><?xml version="1.0" encoding="utf-8"?>
<formControlPr xmlns="http://schemas.microsoft.com/office/spreadsheetml/2009/9/main" objectType="CheckBox" fmlaLink="Data!$D$173" lockText="1" noThreeD="1"/>
</file>

<file path=xl/ctrlProps/ctrlProp87.xml><?xml version="1.0" encoding="utf-8"?>
<formControlPr xmlns="http://schemas.microsoft.com/office/spreadsheetml/2009/9/main" objectType="CheckBox" fmlaLink="Data!$D$160" lockText="1" noThreeD="1"/>
</file>

<file path=xl/ctrlProps/ctrlProp88.xml><?xml version="1.0" encoding="utf-8"?>
<formControlPr xmlns="http://schemas.microsoft.com/office/spreadsheetml/2009/9/main" objectType="CheckBox" fmlaLink="Data!$D$161" lockText="1" noThreeD="1"/>
</file>

<file path=xl/ctrlProps/ctrlProp89.xml><?xml version="1.0" encoding="utf-8"?>
<formControlPr xmlns="http://schemas.microsoft.com/office/spreadsheetml/2009/9/main" objectType="CheckBox" fmlaLink="Data!$D$162" lockText="1" noThreeD="1"/>
</file>

<file path=xl/ctrlProps/ctrlProp90.xml><?xml version="1.0" encoding="utf-8"?>
<formControlPr xmlns="http://schemas.microsoft.com/office/spreadsheetml/2009/9/main" objectType="CheckBox" fmlaLink="Data!$D$163" lockText="1" noThreeD="1"/>
</file>

<file path=xl/ctrlProps/ctrlProp91.xml><?xml version="1.0" encoding="utf-8"?>
<formControlPr xmlns="http://schemas.microsoft.com/office/spreadsheetml/2009/9/main" objectType="CheckBox" fmlaLink="Data!$D$164" lockText="1" noThreeD="1"/>
</file>

<file path=xl/ctrlProps/ctrlProp92.xml><?xml version="1.0" encoding="utf-8"?>
<formControlPr xmlns="http://schemas.microsoft.com/office/spreadsheetml/2009/9/main" objectType="CheckBox" fmlaLink="Data!$D$165" lockText="1" noThreeD="1"/>
</file>

<file path=xl/ctrlProps/ctrlProp93.xml><?xml version="1.0" encoding="utf-8"?>
<formControlPr xmlns="http://schemas.microsoft.com/office/spreadsheetml/2009/9/main" objectType="CheckBox" fmlaLink="Data!$D$166" lockText="1" noThreeD="1"/>
</file>

<file path=xl/ctrlProps/ctrlProp94.xml><?xml version="1.0" encoding="utf-8"?>
<formControlPr xmlns="http://schemas.microsoft.com/office/spreadsheetml/2009/9/main" objectType="CheckBox" fmlaLink="Data!$D$176" lockText="1" noThreeD="1"/>
</file>

<file path=xl/ctrlProps/ctrlProp95.xml><?xml version="1.0" encoding="utf-8"?>
<formControlPr xmlns="http://schemas.microsoft.com/office/spreadsheetml/2009/9/main" objectType="CheckBox" fmlaLink="Data!$D$177" lockText="1" noThreeD="1"/>
</file>

<file path=xl/ctrlProps/ctrlProp96.xml><?xml version="1.0" encoding="utf-8"?>
<formControlPr xmlns="http://schemas.microsoft.com/office/spreadsheetml/2009/9/main" objectType="CheckBox" fmlaLink="Data!$D$180" lockText="1" noThreeD="1"/>
</file>

<file path=xl/ctrlProps/ctrlProp97.xml><?xml version="1.0" encoding="utf-8"?>
<formControlPr xmlns="http://schemas.microsoft.com/office/spreadsheetml/2009/9/main" objectType="CheckBox" fmlaLink="Data!$D$181" lockText="1" noThreeD="1"/>
</file>

<file path=xl/ctrlProps/ctrlProp98.xml><?xml version="1.0" encoding="utf-8"?>
<formControlPr xmlns="http://schemas.microsoft.com/office/spreadsheetml/2009/9/main" objectType="CheckBox" fmlaLink="Data!$D$182" lockText="1" noThreeD="1"/>
</file>

<file path=xl/ctrlProps/ctrlProp99.xml><?xml version="1.0" encoding="utf-8"?>
<formControlPr xmlns="http://schemas.microsoft.com/office/spreadsheetml/2009/9/main" objectType="CheckBox" fmlaLink="Data!$D$185" lockText="1" noThreeD="1"/>
</file>

<file path=xl/ctrlProps/ctrlProp100.xml><?xml version="1.0" encoding="utf-8"?>
<formControlPr xmlns="http://schemas.microsoft.com/office/spreadsheetml/2009/9/main" objectType="CheckBox" fmlaLink="Data!$D$187" lockText="1" noThreeD="1"/>
</file>

<file path=xl/ctrlProps/ctrlProp101.xml><?xml version="1.0" encoding="utf-8"?>
<formControlPr xmlns="http://schemas.microsoft.com/office/spreadsheetml/2009/9/main" objectType="CheckBox" fmlaLink="Data!$D$188" lockText="1" noThreeD="1"/>
</file>

<file path=xl/ctrlProps/ctrlProp102.xml><?xml version="1.0" encoding="utf-8"?>
<formControlPr xmlns="http://schemas.microsoft.com/office/spreadsheetml/2009/9/main" objectType="CheckBox" fmlaLink="Data!$D$184" lockText="1" noThreeD="1"/>
</file>

<file path=xl/ctrlProps/ctrlProp103.xml><?xml version="1.0" encoding="utf-8"?>
<formControlPr xmlns="http://schemas.microsoft.com/office/spreadsheetml/2009/9/main" objectType="CheckBox" fmlaLink="Data!$D$183" lockText="1" noThreeD="1"/>
</file>

<file path=xl/ctrlProps/ctrlProp104.xml><?xml version="1.0" encoding="utf-8"?>
<formControlPr xmlns="http://schemas.microsoft.com/office/spreadsheetml/2009/9/main" objectType="CheckBox" fmlaLink="Data!$D$189" lockText="1" noThreeD="1"/>
</file>

<file path=xl/ctrlProps/ctrlProp105.xml><?xml version="1.0" encoding="utf-8"?>
<formControlPr xmlns="http://schemas.microsoft.com/office/spreadsheetml/2009/9/main" objectType="CheckBox" fmlaLink="Data!$D$190" lockText="1" noThreeD="1"/>
</file>

<file path=xl/ctrlProps/ctrlProp106.xml><?xml version="1.0" encoding="utf-8"?>
<formControlPr xmlns="http://schemas.microsoft.com/office/spreadsheetml/2009/9/main" objectType="CheckBox" fmlaLink="Data!$D$194" lockText="1" noThreeD="1"/>
</file>

<file path=xl/ctrlProps/ctrlProp107.xml><?xml version="1.0" encoding="utf-8"?>
<formControlPr xmlns="http://schemas.microsoft.com/office/spreadsheetml/2009/9/main" objectType="CheckBox" fmlaLink="Data!$D$195" lockText="1" noThreeD="1"/>
</file>

<file path=xl/ctrlProps/ctrlProp108.xml><?xml version="1.0" encoding="utf-8"?>
<formControlPr xmlns="http://schemas.microsoft.com/office/spreadsheetml/2009/9/main" objectType="CheckBox" fmlaLink="Data!$D$196" lockText="1" noThreeD="1"/>
</file>

<file path=xl/ctrlProps/ctrlProp109.xml><?xml version="1.0" encoding="utf-8"?>
<formControlPr xmlns="http://schemas.microsoft.com/office/spreadsheetml/2009/9/main" objectType="CheckBox" fmlaLink="Data!$D$199" lockText="1" noThreeD="1"/>
</file>

<file path=xl/ctrlProps/ctrlProp110.xml><?xml version="1.0" encoding="utf-8"?>
<formControlPr xmlns="http://schemas.microsoft.com/office/spreadsheetml/2009/9/main" objectType="CheckBox" fmlaLink="Data!$D$204" lockText="1" noThreeD="1"/>
</file>

<file path=xl/ctrlProps/ctrlProp111.xml><?xml version="1.0" encoding="utf-8"?>
<formControlPr xmlns="http://schemas.microsoft.com/office/spreadsheetml/2009/9/main" objectType="CheckBox" fmlaLink="Data!$D$205" lockText="1" noThreeD="1"/>
</file>

<file path=xl/ctrlProps/ctrlProp112.xml><?xml version="1.0" encoding="utf-8"?>
<formControlPr xmlns="http://schemas.microsoft.com/office/spreadsheetml/2009/9/main" objectType="CheckBox" fmlaLink="Data!$D$212" lockText="1" noThreeD="1"/>
</file>

<file path=xl/ctrlProps/ctrlProp113.xml><?xml version="1.0" encoding="utf-8"?>
<formControlPr xmlns="http://schemas.microsoft.com/office/spreadsheetml/2009/9/main" objectType="CheckBox" fmlaLink="Data!$D$213" lockText="1" noThreeD="1"/>
</file>

<file path=xl/ctrlProps/ctrlProp114.xml><?xml version="1.0" encoding="utf-8"?>
<formControlPr xmlns="http://schemas.microsoft.com/office/spreadsheetml/2009/9/main" objectType="CheckBox" fmlaLink="Data!$D$214" lockText="1" noThreeD="1"/>
</file>

<file path=xl/ctrlProps/ctrlProp115.xml><?xml version="1.0" encoding="utf-8"?>
<formControlPr xmlns="http://schemas.microsoft.com/office/spreadsheetml/2009/9/main" objectType="CheckBox" fmlaLink="Data!$D$215" lockText="1" noThreeD="1"/>
</file>

<file path=xl/ctrlProps/ctrlProp116.xml><?xml version="1.0" encoding="utf-8"?>
<formControlPr xmlns="http://schemas.microsoft.com/office/spreadsheetml/2009/9/main" objectType="CheckBox" fmlaLink="Data!$D$221" lockText="1" noThreeD="1"/>
</file>

<file path=xl/ctrlProps/ctrlProp117.xml><?xml version="1.0" encoding="utf-8"?>
<formControlPr xmlns="http://schemas.microsoft.com/office/spreadsheetml/2009/9/main" objectType="CheckBox" fmlaLink="Data!$D$220" lockText="1" noThreeD="1"/>
</file>

<file path=xl/ctrlProps/ctrlProp118.xml><?xml version="1.0" encoding="utf-8"?>
<formControlPr xmlns="http://schemas.microsoft.com/office/spreadsheetml/2009/9/main" objectType="CheckBox" fmlaLink="Data!$D$224" lockText="1" noThreeD="1"/>
</file>

<file path=xl/ctrlProps/ctrlProp119.xml><?xml version="1.0" encoding="utf-8"?>
<formControlPr xmlns="http://schemas.microsoft.com/office/spreadsheetml/2009/9/main" objectType="CheckBox" fmlaLink="Data!$D$223" lockText="1" noThreeD="1"/>
</file>

<file path=xl/ctrlProps/ctrlProp120.xml><?xml version="1.0" encoding="utf-8"?>
<formControlPr xmlns="http://schemas.microsoft.com/office/spreadsheetml/2009/9/main" objectType="CheckBox" fmlaLink="Data!$D$229" lockText="1" noThreeD="1"/>
</file>

<file path=xl/ctrlProps/ctrlProp121.xml><?xml version="1.0" encoding="utf-8"?>
<formControlPr xmlns="http://schemas.microsoft.com/office/spreadsheetml/2009/9/main" objectType="CheckBox" fmlaLink="Data!$D$228" lockText="1" noThreeD="1"/>
</file>

<file path=xl/ctrlProps/ctrlProp122.xml><?xml version="1.0" encoding="utf-8"?>
<formControlPr xmlns="http://schemas.microsoft.com/office/spreadsheetml/2009/9/main" objectType="CheckBox" fmlaLink="Data!$D$232" lockText="1" noThreeD="1"/>
</file>

<file path=xl/ctrlProps/ctrlProp123.xml><?xml version="1.0" encoding="utf-8"?>
<formControlPr xmlns="http://schemas.microsoft.com/office/spreadsheetml/2009/9/main" objectType="CheckBox" fmlaLink="Data!$D$231" lockText="1" noThreeD="1"/>
</file>

<file path=xl/ctrlProps/ctrlProp124.xml><?xml version="1.0" encoding="utf-8"?>
<formControlPr xmlns="http://schemas.microsoft.com/office/spreadsheetml/2009/9/main" objectType="CheckBox" fmlaLink="Data!$D$235" lockText="1" noThreeD="1"/>
</file>

<file path=xl/ctrlProps/ctrlProp125.xml><?xml version="1.0" encoding="utf-8"?>
<formControlPr xmlns="http://schemas.microsoft.com/office/spreadsheetml/2009/9/main" objectType="CheckBox" fmlaLink="Data!$D$234" lockText="1" noThreeD="1"/>
</file>

<file path=xl/ctrlProps/ctrlProp126.xml><?xml version="1.0" encoding="utf-8"?>
<formControlPr xmlns="http://schemas.microsoft.com/office/spreadsheetml/2009/9/main" objectType="Drop" dropLines="10" dropStyle="combo" dx="16" fmlaLink="Datenquelle!$A$3" fmlaRange="Datenquelle!$B$8:$B$112" sel="36" val="30"/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51</xdr:col>
          <xdr:colOff>57150</xdr:colOff>
          <xdr:row>9</xdr:row>
          <xdr:rowOff>9525</xdr:rowOff>
        </xdr:from>
        <xdr:to>
          <xdr:col>52</xdr:col>
          <xdr:colOff>104775</xdr:colOff>
          <xdr:row>9</xdr:row>
          <xdr:rowOff>171450</xdr:rowOff>
        </xdr:to>
        <xdr:sp macro="" textlink="">
          <xdr:nvSpPr>
            <xdr:cNvPr id="6145" name="Check Box 1" hidden="1">
              <a:extLst>
                <a:ext uri="{63B3BB69-23CF-44E3-9099-C40C66FF867C}">
                  <a14:compatExt spid="_x0000_s6145"/>
                </a:ext>
                <a:ext uri="{FF2B5EF4-FFF2-40B4-BE49-F238E27FC236}">
                  <a16:creationId xmlns:a16="http://schemas.microsoft.com/office/drawing/2014/main" id="{00000000-0008-0000-0000-00000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54</xdr:col>
          <xdr:colOff>57150</xdr:colOff>
          <xdr:row>9</xdr:row>
          <xdr:rowOff>9525</xdr:rowOff>
        </xdr:from>
        <xdr:to>
          <xdr:col>55</xdr:col>
          <xdr:colOff>104775</xdr:colOff>
          <xdr:row>9</xdr:row>
          <xdr:rowOff>171450</xdr:rowOff>
        </xdr:to>
        <xdr:sp macro="" textlink="">
          <xdr:nvSpPr>
            <xdr:cNvPr id="6178" name="Check Box 34" hidden="1">
              <a:extLst>
                <a:ext uri="{63B3BB69-23CF-44E3-9099-C40C66FF867C}">
                  <a14:compatExt spid="_x0000_s6178"/>
                </a:ext>
                <a:ext uri="{FF2B5EF4-FFF2-40B4-BE49-F238E27FC236}">
                  <a16:creationId xmlns:a16="http://schemas.microsoft.com/office/drawing/2014/main" id="{00000000-0008-0000-0000-00002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57</xdr:col>
          <xdr:colOff>66675</xdr:colOff>
          <xdr:row>9</xdr:row>
          <xdr:rowOff>9525</xdr:rowOff>
        </xdr:from>
        <xdr:to>
          <xdr:col>59</xdr:col>
          <xdr:colOff>0</xdr:colOff>
          <xdr:row>9</xdr:row>
          <xdr:rowOff>171450</xdr:rowOff>
        </xdr:to>
        <xdr:sp macro="" textlink="">
          <xdr:nvSpPr>
            <xdr:cNvPr id="6179" name="Check Box 35" hidden="1">
              <a:extLst>
                <a:ext uri="{63B3BB69-23CF-44E3-9099-C40C66FF867C}">
                  <a14:compatExt spid="_x0000_s6179"/>
                </a:ext>
                <a:ext uri="{FF2B5EF4-FFF2-40B4-BE49-F238E27FC236}">
                  <a16:creationId xmlns:a16="http://schemas.microsoft.com/office/drawing/2014/main" id="{00000000-0008-0000-0000-00002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33</xdr:col>
          <xdr:colOff>57150</xdr:colOff>
          <xdr:row>15</xdr:row>
          <xdr:rowOff>9525</xdr:rowOff>
        </xdr:from>
        <xdr:to>
          <xdr:col>34</xdr:col>
          <xdr:colOff>104775</xdr:colOff>
          <xdr:row>15</xdr:row>
          <xdr:rowOff>171450</xdr:rowOff>
        </xdr:to>
        <xdr:sp macro="" textlink="">
          <xdr:nvSpPr>
            <xdr:cNvPr id="6180" name="Check Box 36" hidden="1">
              <a:extLst>
                <a:ext uri="{63B3BB69-23CF-44E3-9099-C40C66FF867C}">
                  <a14:compatExt spid="_x0000_s6180"/>
                </a:ext>
                <a:ext uri="{FF2B5EF4-FFF2-40B4-BE49-F238E27FC236}">
                  <a16:creationId xmlns:a16="http://schemas.microsoft.com/office/drawing/2014/main" id="{00000000-0008-0000-0000-00002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38</xdr:col>
          <xdr:colOff>57150</xdr:colOff>
          <xdr:row>15</xdr:row>
          <xdr:rowOff>9525</xdr:rowOff>
        </xdr:from>
        <xdr:to>
          <xdr:col>39</xdr:col>
          <xdr:colOff>104775</xdr:colOff>
          <xdr:row>15</xdr:row>
          <xdr:rowOff>171450</xdr:rowOff>
        </xdr:to>
        <xdr:sp macro="" textlink="">
          <xdr:nvSpPr>
            <xdr:cNvPr id="6181" name="Check Box 37" hidden="1">
              <a:extLst>
                <a:ext uri="{63B3BB69-23CF-44E3-9099-C40C66FF867C}">
                  <a14:compatExt spid="_x0000_s6181"/>
                </a:ext>
                <a:ext uri="{FF2B5EF4-FFF2-40B4-BE49-F238E27FC236}">
                  <a16:creationId xmlns:a16="http://schemas.microsoft.com/office/drawing/2014/main" id="{00000000-0008-0000-0000-00002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33</xdr:col>
          <xdr:colOff>57150</xdr:colOff>
          <xdr:row>16</xdr:row>
          <xdr:rowOff>9525</xdr:rowOff>
        </xdr:from>
        <xdr:to>
          <xdr:col>34</xdr:col>
          <xdr:colOff>104775</xdr:colOff>
          <xdr:row>16</xdr:row>
          <xdr:rowOff>171450</xdr:rowOff>
        </xdr:to>
        <xdr:sp macro="" textlink="">
          <xdr:nvSpPr>
            <xdr:cNvPr id="6182" name="Check Box 38" hidden="1">
              <a:extLst>
                <a:ext uri="{63B3BB69-23CF-44E3-9099-C40C66FF867C}">
                  <a14:compatExt spid="_x0000_s6182"/>
                </a:ext>
                <a:ext uri="{FF2B5EF4-FFF2-40B4-BE49-F238E27FC236}">
                  <a16:creationId xmlns:a16="http://schemas.microsoft.com/office/drawing/2014/main" id="{00000000-0008-0000-0000-00002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33</xdr:col>
          <xdr:colOff>57150</xdr:colOff>
          <xdr:row>17</xdr:row>
          <xdr:rowOff>9525</xdr:rowOff>
        </xdr:from>
        <xdr:to>
          <xdr:col>34</xdr:col>
          <xdr:colOff>104775</xdr:colOff>
          <xdr:row>17</xdr:row>
          <xdr:rowOff>171450</xdr:rowOff>
        </xdr:to>
        <xdr:sp macro="" textlink="">
          <xdr:nvSpPr>
            <xdr:cNvPr id="6183" name="Check Box 39" hidden="1">
              <a:extLst>
                <a:ext uri="{63B3BB69-23CF-44E3-9099-C40C66FF867C}">
                  <a14:compatExt spid="_x0000_s6183"/>
                </a:ext>
                <a:ext uri="{FF2B5EF4-FFF2-40B4-BE49-F238E27FC236}">
                  <a16:creationId xmlns:a16="http://schemas.microsoft.com/office/drawing/2014/main" id="{00000000-0008-0000-0000-00002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38</xdr:col>
          <xdr:colOff>57150</xdr:colOff>
          <xdr:row>17</xdr:row>
          <xdr:rowOff>9525</xdr:rowOff>
        </xdr:from>
        <xdr:to>
          <xdr:col>39</xdr:col>
          <xdr:colOff>104775</xdr:colOff>
          <xdr:row>17</xdr:row>
          <xdr:rowOff>171450</xdr:rowOff>
        </xdr:to>
        <xdr:sp macro="" textlink="">
          <xdr:nvSpPr>
            <xdr:cNvPr id="6184" name="Check Box 40" hidden="1">
              <a:extLst>
                <a:ext uri="{63B3BB69-23CF-44E3-9099-C40C66FF867C}">
                  <a14:compatExt spid="_x0000_s6184"/>
                </a:ext>
                <a:ext uri="{FF2B5EF4-FFF2-40B4-BE49-F238E27FC236}">
                  <a16:creationId xmlns:a16="http://schemas.microsoft.com/office/drawing/2014/main" id="{00000000-0008-0000-0000-00002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9525</xdr:colOff>
          <xdr:row>24</xdr:row>
          <xdr:rowOff>9525</xdr:rowOff>
        </xdr:from>
        <xdr:to>
          <xdr:col>4</xdr:col>
          <xdr:colOff>9525</xdr:colOff>
          <xdr:row>24</xdr:row>
          <xdr:rowOff>171450</xdr:rowOff>
        </xdr:to>
        <xdr:sp macro="" textlink="">
          <xdr:nvSpPr>
            <xdr:cNvPr id="6185" name="Check Box 41" hidden="1">
              <a:extLst>
                <a:ext uri="{63B3BB69-23CF-44E3-9099-C40C66FF867C}">
                  <a14:compatExt spid="_x0000_s6185"/>
                </a:ext>
                <a:ext uri="{FF2B5EF4-FFF2-40B4-BE49-F238E27FC236}">
                  <a16:creationId xmlns:a16="http://schemas.microsoft.com/office/drawing/2014/main" id="{00000000-0008-0000-0000-00002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15</xdr:col>
          <xdr:colOff>76200</xdr:colOff>
          <xdr:row>24</xdr:row>
          <xdr:rowOff>9525</xdr:rowOff>
        </xdr:from>
        <xdr:to>
          <xdr:col>17</xdr:col>
          <xdr:colOff>9525</xdr:colOff>
          <xdr:row>24</xdr:row>
          <xdr:rowOff>171450</xdr:rowOff>
        </xdr:to>
        <xdr:sp macro="" textlink="">
          <xdr:nvSpPr>
            <xdr:cNvPr id="6186" name="Check Box 42" hidden="1">
              <a:extLst>
                <a:ext uri="{63B3BB69-23CF-44E3-9099-C40C66FF867C}">
                  <a14:compatExt spid="_x0000_s6186"/>
                </a:ext>
                <a:ext uri="{FF2B5EF4-FFF2-40B4-BE49-F238E27FC236}">
                  <a16:creationId xmlns:a16="http://schemas.microsoft.com/office/drawing/2014/main" id="{00000000-0008-0000-0000-00002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51</xdr:col>
          <xdr:colOff>57150</xdr:colOff>
          <xdr:row>18</xdr:row>
          <xdr:rowOff>9525</xdr:rowOff>
        </xdr:from>
        <xdr:to>
          <xdr:col>52</xdr:col>
          <xdr:colOff>104775</xdr:colOff>
          <xdr:row>18</xdr:row>
          <xdr:rowOff>171450</xdr:rowOff>
        </xdr:to>
        <xdr:sp macro="" textlink="">
          <xdr:nvSpPr>
            <xdr:cNvPr id="6187" name="Check Box 43" hidden="1">
              <a:extLst>
                <a:ext uri="{63B3BB69-23CF-44E3-9099-C40C66FF867C}">
                  <a14:compatExt spid="_x0000_s6187"/>
                </a:ext>
                <a:ext uri="{FF2B5EF4-FFF2-40B4-BE49-F238E27FC236}">
                  <a16:creationId xmlns:a16="http://schemas.microsoft.com/office/drawing/2014/main" id="{00000000-0008-0000-0000-00002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54</xdr:col>
          <xdr:colOff>57150</xdr:colOff>
          <xdr:row>18</xdr:row>
          <xdr:rowOff>9525</xdr:rowOff>
        </xdr:from>
        <xdr:to>
          <xdr:col>55</xdr:col>
          <xdr:colOff>104775</xdr:colOff>
          <xdr:row>18</xdr:row>
          <xdr:rowOff>171450</xdr:rowOff>
        </xdr:to>
        <xdr:sp macro="" textlink="">
          <xdr:nvSpPr>
            <xdr:cNvPr id="6188" name="Check Box 44" hidden="1">
              <a:extLst>
                <a:ext uri="{63B3BB69-23CF-44E3-9099-C40C66FF867C}">
                  <a14:compatExt spid="_x0000_s6188"/>
                </a:ext>
                <a:ext uri="{FF2B5EF4-FFF2-40B4-BE49-F238E27FC236}">
                  <a16:creationId xmlns:a16="http://schemas.microsoft.com/office/drawing/2014/main" id="{00000000-0008-0000-0000-00002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57</xdr:col>
          <xdr:colOff>66675</xdr:colOff>
          <xdr:row>18</xdr:row>
          <xdr:rowOff>9525</xdr:rowOff>
        </xdr:from>
        <xdr:to>
          <xdr:col>59</xdr:col>
          <xdr:colOff>9525</xdr:colOff>
          <xdr:row>18</xdr:row>
          <xdr:rowOff>171450</xdr:rowOff>
        </xdr:to>
        <xdr:sp macro="" textlink="">
          <xdr:nvSpPr>
            <xdr:cNvPr id="6189" name="Check Box 45" hidden="1">
              <a:extLst>
                <a:ext uri="{63B3BB69-23CF-44E3-9099-C40C66FF867C}">
                  <a14:compatExt spid="_x0000_s6189"/>
                </a:ext>
                <a:ext uri="{FF2B5EF4-FFF2-40B4-BE49-F238E27FC236}">
                  <a16:creationId xmlns:a16="http://schemas.microsoft.com/office/drawing/2014/main" id="{00000000-0008-0000-0000-00002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20</xdr:col>
          <xdr:colOff>76200</xdr:colOff>
          <xdr:row>24</xdr:row>
          <xdr:rowOff>9525</xdr:rowOff>
        </xdr:from>
        <xdr:to>
          <xdr:col>22</xdr:col>
          <xdr:colOff>28575</xdr:colOff>
          <xdr:row>24</xdr:row>
          <xdr:rowOff>171450</xdr:rowOff>
        </xdr:to>
        <xdr:sp macro="" textlink="">
          <xdr:nvSpPr>
            <xdr:cNvPr id="6190" name="Check Box 46" hidden="1">
              <a:extLst>
                <a:ext uri="{63B3BB69-23CF-44E3-9099-C40C66FF867C}">
                  <a14:compatExt spid="_x0000_s6190"/>
                </a:ext>
                <a:ext uri="{FF2B5EF4-FFF2-40B4-BE49-F238E27FC236}">
                  <a16:creationId xmlns:a16="http://schemas.microsoft.com/office/drawing/2014/main" id="{00000000-0008-0000-0000-00002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34</xdr:col>
          <xdr:colOff>76200</xdr:colOff>
          <xdr:row>24</xdr:row>
          <xdr:rowOff>9525</xdr:rowOff>
        </xdr:from>
        <xdr:to>
          <xdr:col>36</xdr:col>
          <xdr:colOff>9525</xdr:colOff>
          <xdr:row>24</xdr:row>
          <xdr:rowOff>171450</xdr:rowOff>
        </xdr:to>
        <xdr:sp macro="" textlink="">
          <xdr:nvSpPr>
            <xdr:cNvPr id="6191" name="Check Box 47" hidden="1">
              <a:extLst>
                <a:ext uri="{63B3BB69-23CF-44E3-9099-C40C66FF867C}">
                  <a14:compatExt spid="_x0000_s6191"/>
                </a:ext>
                <a:ext uri="{FF2B5EF4-FFF2-40B4-BE49-F238E27FC236}">
                  <a16:creationId xmlns:a16="http://schemas.microsoft.com/office/drawing/2014/main" id="{00000000-0008-0000-0000-00002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44</xdr:col>
          <xdr:colOff>76200</xdr:colOff>
          <xdr:row>24</xdr:row>
          <xdr:rowOff>9525</xdr:rowOff>
        </xdr:from>
        <xdr:to>
          <xdr:col>46</xdr:col>
          <xdr:colOff>19050</xdr:colOff>
          <xdr:row>24</xdr:row>
          <xdr:rowOff>171450</xdr:rowOff>
        </xdr:to>
        <xdr:sp macro="" textlink="">
          <xdr:nvSpPr>
            <xdr:cNvPr id="6192" name="Check Box 48" hidden="1">
              <a:extLst>
                <a:ext uri="{63B3BB69-23CF-44E3-9099-C40C66FF867C}">
                  <a14:compatExt spid="_x0000_s6192"/>
                </a:ext>
                <a:ext uri="{FF2B5EF4-FFF2-40B4-BE49-F238E27FC236}">
                  <a16:creationId xmlns:a16="http://schemas.microsoft.com/office/drawing/2014/main" id="{00000000-0008-0000-0000-00003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54</xdr:col>
          <xdr:colOff>66675</xdr:colOff>
          <xdr:row>27</xdr:row>
          <xdr:rowOff>9525</xdr:rowOff>
        </xdr:from>
        <xdr:to>
          <xdr:col>56</xdr:col>
          <xdr:colOff>0</xdr:colOff>
          <xdr:row>28</xdr:row>
          <xdr:rowOff>0</xdr:rowOff>
        </xdr:to>
        <xdr:sp macro="" textlink="">
          <xdr:nvSpPr>
            <xdr:cNvPr id="6193" name="Check Box 49" hidden="1">
              <a:extLst>
                <a:ext uri="{63B3BB69-23CF-44E3-9099-C40C66FF867C}">
                  <a14:compatExt spid="_x0000_s6193"/>
                </a:ext>
                <a:ext uri="{FF2B5EF4-FFF2-40B4-BE49-F238E27FC236}">
                  <a16:creationId xmlns:a16="http://schemas.microsoft.com/office/drawing/2014/main" id="{00000000-0008-0000-0000-00003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9525</xdr:colOff>
          <xdr:row>27</xdr:row>
          <xdr:rowOff>19050</xdr:rowOff>
        </xdr:from>
        <xdr:to>
          <xdr:col>4</xdr:col>
          <xdr:colOff>28575</xdr:colOff>
          <xdr:row>27</xdr:row>
          <xdr:rowOff>171450</xdr:rowOff>
        </xdr:to>
        <xdr:sp macro="" textlink="">
          <xdr:nvSpPr>
            <xdr:cNvPr id="6194" name="Check Box 50" hidden="1">
              <a:extLst>
                <a:ext uri="{63B3BB69-23CF-44E3-9099-C40C66FF867C}">
                  <a14:compatExt spid="_x0000_s6194"/>
                </a:ext>
                <a:ext uri="{FF2B5EF4-FFF2-40B4-BE49-F238E27FC236}">
                  <a16:creationId xmlns:a16="http://schemas.microsoft.com/office/drawing/2014/main" id="{00000000-0008-0000-0000-00003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95250</xdr:colOff>
          <xdr:row>27</xdr:row>
          <xdr:rowOff>19050</xdr:rowOff>
        </xdr:from>
        <xdr:to>
          <xdr:col>12</xdr:col>
          <xdr:colOff>38100</xdr:colOff>
          <xdr:row>28</xdr:row>
          <xdr:rowOff>0</xdr:rowOff>
        </xdr:to>
        <xdr:sp macro="" textlink="">
          <xdr:nvSpPr>
            <xdr:cNvPr id="6195" name="Check Box 51" hidden="1">
              <a:extLst>
                <a:ext uri="{63B3BB69-23CF-44E3-9099-C40C66FF867C}">
                  <a14:compatExt spid="_x0000_s6195"/>
                </a:ext>
                <a:ext uri="{FF2B5EF4-FFF2-40B4-BE49-F238E27FC236}">
                  <a16:creationId xmlns:a16="http://schemas.microsoft.com/office/drawing/2014/main" id="{00000000-0008-0000-0000-00003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114300</xdr:colOff>
          <xdr:row>29</xdr:row>
          <xdr:rowOff>19050</xdr:rowOff>
        </xdr:from>
        <xdr:to>
          <xdr:col>14</xdr:col>
          <xdr:colOff>47625</xdr:colOff>
          <xdr:row>30</xdr:row>
          <xdr:rowOff>0</xdr:rowOff>
        </xdr:to>
        <xdr:sp macro="" textlink="">
          <xdr:nvSpPr>
            <xdr:cNvPr id="6196" name="Check Box 52" hidden="1">
              <a:extLst>
                <a:ext uri="{63B3BB69-23CF-44E3-9099-C40C66FF867C}">
                  <a14:compatExt spid="_x0000_s6196"/>
                </a:ext>
                <a:ext uri="{FF2B5EF4-FFF2-40B4-BE49-F238E27FC236}">
                  <a16:creationId xmlns:a16="http://schemas.microsoft.com/office/drawing/2014/main" id="{00000000-0008-0000-0000-00003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114300</xdr:colOff>
          <xdr:row>31</xdr:row>
          <xdr:rowOff>19050</xdr:rowOff>
        </xdr:from>
        <xdr:to>
          <xdr:col>14</xdr:col>
          <xdr:colOff>57150</xdr:colOff>
          <xdr:row>31</xdr:row>
          <xdr:rowOff>171450</xdr:rowOff>
        </xdr:to>
        <xdr:sp macro="" textlink="">
          <xdr:nvSpPr>
            <xdr:cNvPr id="6197" name="Check Box 53" hidden="1">
              <a:extLst>
                <a:ext uri="{63B3BB69-23CF-44E3-9099-C40C66FF867C}">
                  <a14:compatExt spid="_x0000_s6197"/>
                </a:ext>
                <a:ext uri="{FF2B5EF4-FFF2-40B4-BE49-F238E27FC236}">
                  <a16:creationId xmlns:a16="http://schemas.microsoft.com/office/drawing/2014/main" id="{00000000-0008-0000-0000-00003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21</xdr:col>
          <xdr:colOff>19050</xdr:colOff>
          <xdr:row>29</xdr:row>
          <xdr:rowOff>19050</xdr:rowOff>
        </xdr:from>
        <xdr:to>
          <xdr:col>22</xdr:col>
          <xdr:colOff>76200</xdr:colOff>
          <xdr:row>30</xdr:row>
          <xdr:rowOff>0</xdr:rowOff>
        </xdr:to>
        <xdr:sp macro="" textlink="">
          <xdr:nvSpPr>
            <xdr:cNvPr id="6200" name="Check Box 56" hidden="1">
              <a:extLst>
                <a:ext uri="{63B3BB69-23CF-44E3-9099-C40C66FF867C}">
                  <a14:compatExt spid="_x0000_s6200"/>
                </a:ext>
                <a:ext uri="{FF2B5EF4-FFF2-40B4-BE49-F238E27FC236}">
                  <a16:creationId xmlns:a16="http://schemas.microsoft.com/office/drawing/2014/main" id="{00000000-0008-0000-0000-00003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114300</xdr:colOff>
          <xdr:row>32</xdr:row>
          <xdr:rowOff>19050</xdr:rowOff>
        </xdr:from>
        <xdr:to>
          <xdr:col>14</xdr:col>
          <xdr:colOff>57150</xdr:colOff>
          <xdr:row>33</xdr:row>
          <xdr:rowOff>0</xdr:rowOff>
        </xdr:to>
        <xdr:sp macro="" textlink="">
          <xdr:nvSpPr>
            <xdr:cNvPr id="6201" name="Check Box 57" hidden="1">
              <a:extLst>
                <a:ext uri="{63B3BB69-23CF-44E3-9099-C40C66FF867C}">
                  <a14:compatExt spid="_x0000_s6201"/>
                </a:ext>
                <a:ext uri="{FF2B5EF4-FFF2-40B4-BE49-F238E27FC236}">
                  <a16:creationId xmlns:a16="http://schemas.microsoft.com/office/drawing/2014/main" id="{00000000-0008-0000-0000-00003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114300</xdr:colOff>
          <xdr:row>33</xdr:row>
          <xdr:rowOff>19050</xdr:rowOff>
        </xdr:from>
        <xdr:to>
          <xdr:col>14</xdr:col>
          <xdr:colOff>47625</xdr:colOff>
          <xdr:row>33</xdr:row>
          <xdr:rowOff>171450</xdr:rowOff>
        </xdr:to>
        <xdr:sp macro="" textlink="">
          <xdr:nvSpPr>
            <xdr:cNvPr id="6202" name="Check Box 58" hidden="1">
              <a:extLst>
                <a:ext uri="{63B3BB69-23CF-44E3-9099-C40C66FF867C}">
                  <a14:compatExt spid="_x0000_s6202"/>
                </a:ext>
                <a:ext uri="{FF2B5EF4-FFF2-40B4-BE49-F238E27FC236}">
                  <a16:creationId xmlns:a16="http://schemas.microsoft.com/office/drawing/2014/main" id="{00000000-0008-0000-0000-00003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66675</xdr:colOff>
          <xdr:row>35</xdr:row>
          <xdr:rowOff>9525</xdr:rowOff>
        </xdr:from>
        <xdr:to>
          <xdr:col>15</xdr:col>
          <xdr:colOff>0</xdr:colOff>
          <xdr:row>35</xdr:row>
          <xdr:rowOff>161925</xdr:rowOff>
        </xdr:to>
        <xdr:sp macro="" textlink="">
          <xdr:nvSpPr>
            <xdr:cNvPr id="6203" name="Check Box 59" hidden="1">
              <a:extLst>
                <a:ext uri="{63B3BB69-23CF-44E3-9099-C40C66FF867C}">
                  <a14:compatExt spid="_x0000_s6203"/>
                </a:ext>
                <a:ext uri="{FF2B5EF4-FFF2-40B4-BE49-F238E27FC236}">
                  <a16:creationId xmlns:a16="http://schemas.microsoft.com/office/drawing/2014/main" id="{00000000-0008-0000-0000-00003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20</xdr:col>
          <xdr:colOff>66675</xdr:colOff>
          <xdr:row>35</xdr:row>
          <xdr:rowOff>9525</xdr:rowOff>
        </xdr:from>
        <xdr:to>
          <xdr:col>22</xdr:col>
          <xdr:colOff>0</xdr:colOff>
          <xdr:row>35</xdr:row>
          <xdr:rowOff>171450</xdr:rowOff>
        </xdr:to>
        <xdr:sp macro="" textlink="">
          <xdr:nvSpPr>
            <xdr:cNvPr id="6204" name="Check Box 60" hidden="1">
              <a:extLst>
                <a:ext uri="{63B3BB69-23CF-44E3-9099-C40C66FF867C}">
                  <a14:compatExt spid="_x0000_s6204"/>
                </a:ext>
                <a:ext uri="{FF2B5EF4-FFF2-40B4-BE49-F238E27FC236}">
                  <a16:creationId xmlns:a16="http://schemas.microsoft.com/office/drawing/2014/main" id="{00000000-0008-0000-0000-00003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30</xdr:col>
          <xdr:colOff>76200</xdr:colOff>
          <xdr:row>35</xdr:row>
          <xdr:rowOff>9525</xdr:rowOff>
        </xdr:from>
        <xdr:to>
          <xdr:col>32</xdr:col>
          <xdr:colOff>19050</xdr:colOff>
          <xdr:row>35</xdr:row>
          <xdr:rowOff>171450</xdr:rowOff>
        </xdr:to>
        <xdr:sp macro="" textlink="">
          <xdr:nvSpPr>
            <xdr:cNvPr id="6205" name="Check Box 61" hidden="1">
              <a:extLst>
                <a:ext uri="{63B3BB69-23CF-44E3-9099-C40C66FF867C}">
                  <a14:compatExt spid="_x0000_s6205"/>
                </a:ext>
                <a:ext uri="{FF2B5EF4-FFF2-40B4-BE49-F238E27FC236}">
                  <a16:creationId xmlns:a16="http://schemas.microsoft.com/office/drawing/2014/main" id="{00000000-0008-0000-0000-00003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35</xdr:row>
          <xdr:rowOff>9525</xdr:rowOff>
        </xdr:from>
        <xdr:to>
          <xdr:col>37</xdr:col>
          <xdr:colOff>9525</xdr:colOff>
          <xdr:row>35</xdr:row>
          <xdr:rowOff>171450</xdr:rowOff>
        </xdr:to>
        <xdr:sp macro="" textlink="">
          <xdr:nvSpPr>
            <xdr:cNvPr id="6206" name="Check Box 62" hidden="1">
              <a:extLst>
                <a:ext uri="{63B3BB69-23CF-44E3-9099-C40C66FF867C}">
                  <a14:compatExt spid="_x0000_s6206"/>
                </a:ext>
                <a:ext uri="{FF2B5EF4-FFF2-40B4-BE49-F238E27FC236}">
                  <a16:creationId xmlns:a16="http://schemas.microsoft.com/office/drawing/2014/main" id="{00000000-0008-0000-0000-00003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45</xdr:col>
          <xdr:colOff>76200</xdr:colOff>
          <xdr:row>35</xdr:row>
          <xdr:rowOff>9525</xdr:rowOff>
        </xdr:from>
        <xdr:to>
          <xdr:col>47</xdr:col>
          <xdr:colOff>9525</xdr:colOff>
          <xdr:row>35</xdr:row>
          <xdr:rowOff>171450</xdr:rowOff>
        </xdr:to>
        <xdr:sp macro="" textlink="">
          <xdr:nvSpPr>
            <xdr:cNvPr id="6207" name="Check Box 63" hidden="1">
              <a:extLst>
                <a:ext uri="{63B3BB69-23CF-44E3-9099-C40C66FF867C}">
                  <a14:compatExt spid="_x0000_s6207"/>
                </a:ext>
                <a:ext uri="{FF2B5EF4-FFF2-40B4-BE49-F238E27FC236}">
                  <a16:creationId xmlns:a16="http://schemas.microsoft.com/office/drawing/2014/main" id="{00000000-0008-0000-0000-00003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57150</xdr:colOff>
          <xdr:row>37</xdr:row>
          <xdr:rowOff>9525</xdr:rowOff>
        </xdr:from>
        <xdr:to>
          <xdr:col>15</xdr:col>
          <xdr:colOff>0</xdr:colOff>
          <xdr:row>37</xdr:row>
          <xdr:rowOff>171450</xdr:rowOff>
        </xdr:to>
        <xdr:sp macro="" textlink="">
          <xdr:nvSpPr>
            <xdr:cNvPr id="6225" name="Check Box 81" hidden="1">
              <a:extLst>
                <a:ext uri="{63B3BB69-23CF-44E3-9099-C40C66FF867C}">
                  <a14:compatExt spid="_x0000_s6225"/>
                </a:ext>
                <a:ext uri="{FF2B5EF4-FFF2-40B4-BE49-F238E27FC236}">
                  <a16:creationId xmlns:a16="http://schemas.microsoft.com/office/drawing/2014/main" id="{00000000-0008-0000-0000-00005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76200</xdr:colOff>
          <xdr:row>37</xdr:row>
          <xdr:rowOff>9525</xdr:rowOff>
        </xdr:from>
        <xdr:to>
          <xdr:col>19</xdr:col>
          <xdr:colOff>28575</xdr:colOff>
          <xdr:row>37</xdr:row>
          <xdr:rowOff>171450</xdr:rowOff>
        </xdr:to>
        <xdr:sp macro="" textlink="">
          <xdr:nvSpPr>
            <xdr:cNvPr id="6226" name="Check Box 82" hidden="1">
              <a:extLst>
                <a:ext uri="{63B3BB69-23CF-44E3-9099-C40C66FF867C}">
                  <a14:compatExt spid="_x0000_s6226"/>
                </a:ext>
                <a:ext uri="{FF2B5EF4-FFF2-40B4-BE49-F238E27FC236}">
                  <a16:creationId xmlns:a16="http://schemas.microsoft.com/office/drawing/2014/main" id="{00000000-0008-0000-0000-00005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57150</xdr:colOff>
          <xdr:row>38</xdr:row>
          <xdr:rowOff>9525</xdr:rowOff>
        </xdr:from>
        <xdr:to>
          <xdr:col>15</xdr:col>
          <xdr:colOff>0</xdr:colOff>
          <xdr:row>38</xdr:row>
          <xdr:rowOff>171450</xdr:rowOff>
        </xdr:to>
        <xdr:sp macro="" textlink="">
          <xdr:nvSpPr>
            <xdr:cNvPr id="6227" name="Check Box 83" hidden="1">
              <a:extLst>
                <a:ext uri="{63B3BB69-23CF-44E3-9099-C40C66FF867C}">
                  <a14:compatExt spid="_x0000_s6227"/>
                </a:ext>
                <a:ext uri="{FF2B5EF4-FFF2-40B4-BE49-F238E27FC236}">
                  <a16:creationId xmlns:a16="http://schemas.microsoft.com/office/drawing/2014/main" id="{00000000-0008-0000-0000-00005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25</xdr:col>
          <xdr:colOff>66675</xdr:colOff>
          <xdr:row>38</xdr:row>
          <xdr:rowOff>9525</xdr:rowOff>
        </xdr:from>
        <xdr:to>
          <xdr:col>27</xdr:col>
          <xdr:colOff>19050</xdr:colOff>
          <xdr:row>38</xdr:row>
          <xdr:rowOff>171450</xdr:rowOff>
        </xdr:to>
        <xdr:sp macro="" textlink="">
          <xdr:nvSpPr>
            <xdr:cNvPr id="6228" name="Check Box 84" hidden="1">
              <a:extLst>
                <a:ext uri="{63B3BB69-23CF-44E3-9099-C40C66FF867C}">
                  <a14:compatExt spid="_x0000_s6228"/>
                </a:ext>
                <a:ext uri="{FF2B5EF4-FFF2-40B4-BE49-F238E27FC236}">
                  <a16:creationId xmlns:a16="http://schemas.microsoft.com/office/drawing/2014/main" id="{00000000-0008-0000-0000-00005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38</xdr:col>
          <xdr:colOff>66675</xdr:colOff>
          <xdr:row>38</xdr:row>
          <xdr:rowOff>9525</xdr:rowOff>
        </xdr:from>
        <xdr:to>
          <xdr:col>40</xdr:col>
          <xdr:colOff>9525</xdr:colOff>
          <xdr:row>38</xdr:row>
          <xdr:rowOff>171450</xdr:rowOff>
        </xdr:to>
        <xdr:sp macro="" textlink="">
          <xdr:nvSpPr>
            <xdr:cNvPr id="6229" name="Check Box 85" hidden="1">
              <a:extLst>
                <a:ext uri="{63B3BB69-23CF-44E3-9099-C40C66FF867C}">
                  <a14:compatExt spid="_x0000_s6229"/>
                </a:ext>
                <a:ext uri="{FF2B5EF4-FFF2-40B4-BE49-F238E27FC236}">
                  <a16:creationId xmlns:a16="http://schemas.microsoft.com/office/drawing/2014/main" id="{00000000-0008-0000-0000-00005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47</xdr:col>
          <xdr:colOff>66675</xdr:colOff>
          <xdr:row>38</xdr:row>
          <xdr:rowOff>9525</xdr:rowOff>
        </xdr:from>
        <xdr:to>
          <xdr:col>49</xdr:col>
          <xdr:colOff>19050</xdr:colOff>
          <xdr:row>38</xdr:row>
          <xdr:rowOff>171450</xdr:rowOff>
        </xdr:to>
        <xdr:sp macro="" textlink="">
          <xdr:nvSpPr>
            <xdr:cNvPr id="6230" name="Check Box 86" hidden="1">
              <a:extLst>
                <a:ext uri="{63B3BB69-23CF-44E3-9099-C40C66FF867C}">
                  <a14:compatExt spid="_x0000_s6230"/>
                </a:ext>
                <a:ext uri="{FF2B5EF4-FFF2-40B4-BE49-F238E27FC236}">
                  <a16:creationId xmlns:a16="http://schemas.microsoft.com/office/drawing/2014/main" id="{00000000-0008-0000-0000-00005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57150</xdr:colOff>
          <xdr:row>39</xdr:row>
          <xdr:rowOff>9525</xdr:rowOff>
        </xdr:from>
        <xdr:to>
          <xdr:col>15</xdr:col>
          <xdr:colOff>0</xdr:colOff>
          <xdr:row>39</xdr:row>
          <xdr:rowOff>171450</xdr:rowOff>
        </xdr:to>
        <xdr:sp macro="" textlink="">
          <xdr:nvSpPr>
            <xdr:cNvPr id="6231" name="Check Box 87" hidden="1">
              <a:extLst>
                <a:ext uri="{63B3BB69-23CF-44E3-9099-C40C66FF867C}">
                  <a14:compatExt spid="_x0000_s6231"/>
                </a:ext>
                <a:ext uri="{FF2B5EF4-FFF2-40B4-BE49-F238E27FC236}">
                  <a16:creationId xmlns:a16="http://schemas.microsoft.com/office/drawing/2014/main" id="{00000000-0008-0000-0000-00005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25</xdr:col>
          <xdr:colOff>66675</xdr:colOff>
          <xdr:row>39</xdr:row>
          <xdr:rowOff>9525</xdr:rowOff>
        </xdr:from>
        <xdr:to>
          <xdr:col>27</xdr:col>
          <xdr:colOff>19050</xdr:colOff>
          <xdr:row>39</xdr:row>
          <xdr:rowOff>171450</xdr:rowOff>
        </xdr:to>
        <xdr:sp macro="" textlink="">
          <xdr:nvSpPr>
            <xdr:cNvPr id="6232" name="Check Box 88" hidden="1">
              <a:extLst>
                <a:ext uri="{63B3BB69-23CF-44E3-9099-C40C66FF867C}">
                  <a14:compatExt spid="_x0000_s6232"/>
                </a:ext>
                <a:ext uri="{FF2B5EF4-FFF2-40B4-BE49-F238E27FC236}">
                  <a16:creationId xmlns:a16="http://schemas.microsoft.com/office/drawing/2014/main" id="{00000000-0008-0000-0000-00005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38</xdr:col>
          <xdr:colOff>66675</xdr:colOff>
          <xdr:row>39</xdr:row>
          <xdr:rowOff>9525</xdr:rowOff>
        </xdr:from>
        <xdr:to>
          <xdr:col>40</xdr:col>
          <xdr:colOff>9525</xdr:colOff>
          <xdr:row>40</xdr:row>
          <xdr:rowOff>0</xdr:rowOff>
        </xdr:to>
        <xdr:sp macro="" textlink="">
          <xdr:nvSpPr>
            <xdr:cNvPr id="6233" name="Check Box 89" hidden="1">
              <a:extLst>
                <a:ext uri="{63B3BB69-23CF-44E3-9099-C40C66FF867C}">
                  <a14:compatExt spid="_x0000_s6233"/>
                </a:ext>
                <a:ext uri="{FF2B5EF4-FFF2-40B4-BE49-F238E27FC236}">
                  <a16:creationId xmlns:a16="http://schemas.microsoft.com/office/drawing/2014/main" id="{00000000-0008-0000-0000-00005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47</xdr:col>
          <xdr:colOff>66675</xdr:colOff>
          <xdr:row>39</xdr:row>
          <xdr:rowOff>9525</xdr:rowOff>
        </xdr:from>
        <xdr:to>
          <xdr:col>49</xdr:col>
          <xdr:colOff>19050</xdr:colOff>
          <xdr:row>39</xdr:row>
          <xdr:rowOff>171450</xdr:rowOff>
        </xdr:to>
        <xdr:sp macro="" textlink="">
          <xdr:nvSpPr>
            <xdr:cNvPr id="6234" name="Check Box 90" hidden="1">
              <a:extLst>
                <a:ext uri="{63B3BB69-23CF-44E3-9099-C40C66FF867C}">
                  <a14:compatExt spid="_x0000_s6234"/>
                </a:ext>
                <a:ext uri="{FF2B5EF4-FFF2-40B4-BE49-F238E27FC236}">
                  <a16:creationId xmlns:a16="http://schemas.microsoft.com/office/drawing/2014/main" id="{00000000-0008-0000-0000-00005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xdr:twoCellAnchor editAs="oneCell">
    <xdr:from>
      <xdr:col>2</xdr:col>
      <xdr:colOff>1</xdr:colOff>
      <xdr:row>61</xdr:row>
      <xdr:rowOff>124463</xdr:rowOff>
    </xdr:from>
    <xdr:to>
      <xdr:col>6</xdr:col>
      <xdr:colOff>31645</xdr:colOff>
      <xdr:row>63</xdr:row>
      <xdr:rowOff>136592</xdr:rowOff>
    </xdr:to>
    <xdr:pic>
      <xdr:nvPicPr>
        <xdr:cNvPr id="66" name="Grafik 65">
          <a:extLst>
            <a:ext uri="{FF2B5EF4-FFF2-40B4-BE49-F238E27FC236}">
              <a16:creationId xmlns:a16="http://schemas.microsoft.com/office/drawing/2014/main" id="{00000000-0008-0000-0000-000042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49088" y="11314267"/>
          <a:ext cx="429209" cy="360000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0</xdr:colOff>
          <xdr:row>43</xdr:row>
          <xdr:rowOff>19050</xdr:rowOff>
        </xdr:from>
        <xdr:to>
          <xdr:col>4</xdr:col>
          <xdr:colOff>76200</xdr:colOff>
          <xdr:row>44</xdr:row>
          <xdr:rowOff>0</xdr:rowOff>
        </xdr:to>
        <xdr:sp macro="" textlink="">
          <xdr:nvSpPr>
            <xdr:cNvPr id="6242" name="Check Box 98" hidden="1">
              <a:extLst>
                <a:ext uri="{63B3BB69-23CF-44E3-9099-C40C66FF867C}">
                  <a14:compatExt spid="_x0000_s6242"/>
                </a:ext>
                <a:ext uri="{FF2B5EF4-FFF2-40B4-BE49-F238E27FC236}">
                  <a16:creationId xmlns:a16="http://schemas.microsoft.com/office/drawing/2014/main" id="{00000000-0008-0000-0000-00006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9525</xdr:colOff>
          <xdr:row>43</xdr:row>
          <xdr:rowOff>19050</xdr:rowOff>
        </xdr:from>
        <xdr:to>
          <xdr:col>12</xdr:col>
          <xdr:colOff>76200</xdr:colOff>
          <xdr:row>44</xdr:row>
          <xdr:rowOff>0</xdr:rowOff>
        </xdr:to>
        <xdr:sp macro="" textlink="">
          <xdr:nvSpPr>
            <xdr:cNvPr id="6243" name="Check Box 99" hidden="1">
              <a:extLst>
                <a:ext uri="{63B3BB69-23CF-44E3-9099-C40C66FF867C}">
                  <a14:compatExt spid="_x0000_s6243"/>
                </a:ext>
                <a:ext uri="{FF2B5EF4-FFF2-40B4-BE49-F238E27FC236}">
                  <a16:creationId xmlns:a16="http://schemas.microsoft.com/office/drawing/2014/main" id="{00000000-0008-0000-0000-00006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66675</xdr:colOff>
          <xdr:row>45</xdr:row>
          <xdr:rowOff>19050</xdr:rowOff>
        </xdr:from>
        <xdr:to>
          <xdr:col>13</xdr:col>
          <xdr:colOff>0</xdr:colOff>
          <xdr:row>46</xdr:row>
          <xdr:rowOff>0</xdr:rowOff>
        </xdr:to>
        <xdr:sp macro="" textlink="">
          <xdr:nvSpPr>
            <xdr:cNvPr id="6244" name="Check Box 100" hidden="1">
              <a:extLst>
                <a:ext uri="{63B3BB69-23CF-44E3-9099-C40C66FF867C}">
                  <a14:compatExt spid="_x0000_s6244"/>
                </a:ext>
                <a:ext uri="{FF2B5EF4-FFF2-40B4-BE49-F238E27FC236}">
                  <a16:creationId xmlns:a16="http://schemas.microsoft.com/office/drawing/2014/main" id="{00000000-0008-0000-0000-00006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19</xdr:col>
          <xdr:colOff>76200</xdr:colOff>
          <xdr:row>45</xdr:row>
          <xdr:rowOff>19050</xdr:rowOff>
        </xdr:from>
        <xdr:to>
          <xdr:col>21</xdr:col>
          <xdr:colOff>19050</xdr:colOff>
          <xdr:row>46</xdr:row>
          <xdr:rowOff>0</xdr:rowOff>
        </xdr:to>
        <xdr:sp macro="" textlink="">
          <xdr:nvSpPr>
            <xdr:cNvPr id="6245" name="Check Box 101" hidden="1">
              <a:extLst>
                <a:ext uri="{63B3BB69-23CF-44E3-9099-C40C66FF867C}">
                  <a14:compatExt spid="_x0000_s6245"/>
                </a:ext>
                <a:ext uri="{FF2B5EF4-FFF2-40B4-BE49-F238E27FC236}">
                  <a16:creationId xmlns:a16="http://schemas.microsoft.com/office/drawing/2014/main" id="{00000000-0008-0000-0000-00006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27</xdr:col>
          <xdr:colOff>76200</xdr:colOff>
          <xdr:row>45</xdr:row>
          <xdr:rowOff>19050</xdr:rowOff>
        </xdr:from>
        <xdr:to>
          <xdr:col>29</xdr:col>
          <xdr:colOff>9525</xdr:colOff>
          <xdr:row>46</xdr:row>
          <xdr:rowOff>0</xdr:rowOff>
        </xdr:to>
        <xdr:sp macro="" textlink="">
          <xdr:nvSpPr>
            <xdr:cNvPr id="6246" name="Check Box 102" hidden="1">
              <a:extLst>
                <a:ext uri="{63B3BB69-23CF-44E3-9099-C40C66FF867C}">
                  <a14:compatExt spid="_x0000_s6246"/>
                </a:ext>
                <a:ext uri="{FF2B5EF4-FFF2-40B4-BE49-F238E27FC236}">
                  <a16:creationId xmlns:a16="http://schemas.microsoft.com/office/drawing/2014/main" id="{00000000-0008-0000-0000-00006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76200</xdr:colOff>
          <xdr:row>46</xdr:row>
          <xdr:rowOff>9525</xdr:rowOff>
        </xdr:from>
        <xdr:to>
          <xdr:col>33</xdr:col>
          <xdr:colOff>9525</xdr:colOff>
          <xdr:row>46</xdr:row>
          <xdr:rowOff>171450</xdr:rowOff>
        </xdr:to>
        <xdr:sp macro="" textlink="">
          <xdr:nvSpPr>
            <xdr:cNvPr id="6247" name="Check Box 103" hidden="1">
              <a:extLst>
                <a:ext uri="{63B3BB69-23CF-44E3-9099-C40C66FF867C}">
                  <a14:compatExt spid="_x0000_s6247"/>
                </a:ext>
                <a:ext uri="{FF2B5EF4-FFF2-40B4-BE49-F238E27FC236}">
                  <a16:creationId xmlns:a16="http://schemas.microsoft.com/office/drawing/2014/main" id="{00000000-0008-0000-0000-00006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46</xdr:row>
          <xdr:rowOff>9525</xdr:rowOff>
        </xdr:from>
        <xdr:to>
          <xdr:col>37</xdr:col>
          <xdr:colOff>9525</xdr:colOff>
          <xdr:row>46</xdr:row>
          <xdr:rowOff>171450</xdr:rowOff>
        </xdr:to>
        <xdr:sp macro="" textlink="">
          <xdr:nvSpPr>
            <xdr:cNvPr id="6248" name="Check Box 104" hidden="1">
              <a:extLst>
                <a:ext uri="{63B3BB69-23CF-44E3-9099-C40C66FF867C}">
                  <a14:compatExt spid="_x0000_s6248"/>
                </a:ext>
                <a:ext uri="{FF2B5EF4-FFF2-40B4-BE49-F238E27FC236}">
                  <a16:creationId xmlns:a16="http://schemas.microsoft.com/office/drawing/2014/main" id="{00000000-0008-0000-0000-00006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45</xdr:col>
          <xdr:colOff>76200</xdr:colOff>
          <xdr:row>46</xdr:row>
          <xdr:rowOff>19050</xdr:rowOff>
        </xdr:from>
        <xdr:to>
          <xdr:col>47</xdr:col>
          <xdr:colOff>9525</xdr:colOff>
          <xdr:row>47</xdr:row>
          <xdr:rowOff>0</xdr:rowOff>
        </xdr:to>
        <xdr:sp macro="" textlink="">
          <xdr:nvSpPr>
            <xdr:cNvPr id="6249" name="Check Box 105" hidden="1">
              <a:extLst>
                <a:ext uri="{63B3BB69-23CF-44E3-9099-C40C66FF867C}">
                  <a14:compatExt spid="_x0000_s6249"/>
                </a:ext>
                <a:ext uri="{FF2B5EF4-FFF2-40B4-BE49-F238E27FC236}">
                  <a16:creationId xmlns:a16="http://schemas.microsoft.com/office/drawing/2014/main" id="{00000000-0008-0000-0000-00006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51</xdr:col>
          <xdr:colOff>76200</xdr:colOff>
          <xdr:row>46</xdr:row>
          <xdr:rowOff>19050</xdr:rowOff>
        </xdr:from>
        <xdr:to>
          <xdr:col>53</xdr:col>
          <xdr:colOff>9525</xdr:colOff>
          <xdr:row>47</xdr:row>
          <xdr:rowOff>0</xdr:rowOff>
        </xdr:to>
        <xdr:sp macro="" textlink="">
          <xdr:nvSpPr>
            <xdr:cNvPr id="6250" name="Check Box 106" hidden="1">
              <a:extLst>
                <a:ext uri="{63B3BB69-23CF-44E3-9099-C40C66FF867C}">
                  <a14:compatExt spid="_x0000_s6250"/>
                </a:ext>
                <a:ext uri="{FF2B5EF4-FFF2-40B4-BE49-F238E27FC236}">
                  <a16:creationId xmlns:a16="http://schemas.microsoft.com/office/drawing/2014/main" id="{00000000-0008-0000-0000-00006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76200</xdr:colOff>
          <xdr:row>47</xdr:row>
          <xdr:rowOff>9525</xdr:rowOff>
        </xdr:from>
        <xdr:to>
          <xdr:col>33</xdr:col>
          <xdr:colOff>9525</xdr:colOff>
          <xdr:row>47</xdr:row>
          <xdr:rowOff>171450</xdr:rowOff>
        </xdr:to>
        <xdr:sp macro="" textlink="">
          <xdr:nvSpPr>
            <xdr:cNvPr id="6251" name="Check Box 107" hidden="1">
              <a:extLst>
                <a:ext uri="{63B3BB69-23CF-44E3-9099-C40C66FF867C}">
                  <a14:compatExt spid="_x0000_s6251"/>
                </a:ext>
                <a:ext uri="{FF2B5EF4-FFF2-40B4-BE49-F238E27FC236}">
                  <a16:creationId xmlns:a16="http://schemas.microsoft.com/office/drawing/2014/main" id="{00000000-0008-0000-0000-00006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47</xdr:row>
          <xdr:rowOff>9525</xdr:rowOff>
        </xdr:from>
        <xdr:to>
          <xdr:col>37</xdr:col>
          <xdr:colOff>9525</xdr:colOff>
          <xdr:row>47</xdr:row>
          <xdr:rowOff>171450</xdr:rowOff>
        </xdr:to>
        <xdr:sp macro="" textlink="">
          <xdr:nvSpPr>
            <xdr:cNvPr id="6252" name="Check Box 108" hidden="1">
              <a:extLst>
                <a:ext uri="{63B3BB69-23CF-44E3-9099-C40C66FF867C}">
                  <a14:compatExt spid="_x0000_s6252"/>
                </a:ext>
                <a:ext uri="{FF2B5EF4-FFF2-40B4-BE49-F238E27FC236}">
                  <a16:creationId xmlns:a16="http://schemas.microsoft.com/office/drawing/2014/main" id="{00000000-0008-0000-0000-00006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48</xdr:row>
          <xdr:rowOff>9525</xdr:rowOff>
        </xdr:from>
        <xdr:to>
          <xdr:col>37</xdr:col>
          <xdr:colOff>9525</xdr:colOff>
          <xdr:row>48</xdr:row>
          <xdr:rowOff>171450</xdr:rowOff>
        </xdr:to>
        <xdr:sp macro="" textlink="">
          <xdr:nvSpPr>
            <xdr:cNvPr id="6254" name="Check Box 110" hidden="1">
              <a:extLst>
                <a:ext uri="{63B3BB69-23CF-44E3-9099-C40C66FF867C}">
                  <a14:compatExt spid="_x0000_s6254"/>
                </a:ext>
                <a:ext uri="{FF2B5EF4-FFF2-40B4-BE49-F238E27FC236}">
                  <a16:creationId xmlns:a16="http://schemas.microsoft.com/office/drawing/2014/main" id="{00000000-0008-0000-0000-00006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76200</xdr:colOff>
          <xdr:row>49</xdr:row>
          <xdr:rowOff>9525</xdr:rowOff>
        </xdr:from>
        <xdr:to>
          <xdr:col>33</xdr:col>
          <xdr:colOff>9525</xdr:colOff>
          <xdr:row>49</xdr:row>
          <xdr:rowOff>171450</xdr:rowOff>
        </xdr:to>
        <xdr:sp macro="" textlink="">
          <xdr:nvSpPr>
            <xdr:cNvPr id="6255" name="Check Box 111" hidden="1">
              <a:extLst>
                <a:ext uri="{63B3BB69-23CF-44E3-9099-C40C66FF867C}">
                  <a14:compatExt spid="_x0000_s6255"/>
                </a:ext>
                <a:ext uri="{FF2B5EF4-FFF2-40B4-BE49-F238E27FC236}">
                  <a16:creationId xmlns:a16="http://schemas.microsoft.com/office/drawing/2014/main" id="{00000000-0008-0000-0000-00006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49</xdr:row>
          <xdr:rowOff>9525</xdr:rowOff>
        </xdr:from>
        <xdr:to>
          <xdr:col>37</xdr:col>
          <xdr:colOff>9525</xdr:colOff>
          <xdr:row>49</xdr:row>
          <xdr:rowOff>171450</xdr:rowOff>
        </xdr:to>
        <xdr:sp macro="" textlink="">
          <xdr:nvSpPr>
            <xdr:cNvPr id="6256" name="Check Box 112" hidden="1">
              <a:extLst>
                <a:ext uri="{63B3BB69-23CF-44E3-9099-C40C66FF867C}">
                  <a14:compatExt spid="_x0000_s6256"/>
                </a:ext>
                <a:ext uri="{FF2B5EF4-FFF2-40B4-BE49-F238E27FC236}">
                  <a16:creationId xmlns:a16="http://schemas.microsoft.com/office/drawing/2014/main" id="{00000000-0008-0000-0000-00007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76200</xdr:colOff>
          <xdr:row>50</xdr:row>
          <xdr:rowOff>9525</xdr:rowOff>
        </xdr:from>
        <xdr:to>
          <xdr:col>33</xdr:col>
          <xdr:colOff>9525</xdr:colOff>
          <xdr:row>50</xdr:row>
          <xdr:rowOff>171450</xdr:rowOff>
        </xdr:to>
        <xdr:sp macro="" textlink="">
          <xdr:nvSpPr>
            <xdr:cNvPr id="6257" name="Check Box 113" hidden="1">
              <a:extLst>
                <a:ext uri="{63B3BB69-23CF-44E3-9099-C40C66FF867C}">
                  <a14:compatExt spid="_x0000_s6257"/>
                </a:ext>
                <a:ext uri="{FF2B5EF4-FFF2-40B4-BE49-F238E27FC236}">
                  <a16:creationId xmlns:a16="http://schemas.microsoft.com/office/drawing/2014/main" id="{00000000-0008-0000-0000-00007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76200</xdr:colOff>
          <xdr:row>50</xdr:row>
          <xdr:rowOff>9525</xdr:rowOff>
        </xdr:from>
        <xdr:to>
          <xdr:col>37</xdr:col>
          <xdr:colOff>9525</xdr:colOff>
          <xdr:row>50</xdr:row>
          <xdr:rowOff>171450</xdr:rowOff>
        </xdr:to>
        <xdr:sp macro="" textlink="">
          <xdr:nvSpPr>
            <xdr:cNvPr id="6258" name="Check Box 114" hidden="1">
              <a:extLst>
                <a:ext uri="{63B3BB69-23CF-44E3-9099-C40C66FF867C}">
                  <a14:compatExt spid="_x0000_s6258"/>
                </a:ext>
                <a:ext uri="{FF2B5EF4-FFF2-40B4-BE49-F238E27FC236}">
                  <a16:creationId xmlns:a16="http://schemas.microsoft.com/office/drawing/2014/main" id="{00000000-0008-0000-0000-00007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76200</xdr:colOff>
          <xdr:row>48</xdr:row>
          <xdr:rowOff>9525</xdr:rowOff>
        </xdr:from>
        <xdr:to>
          <xdr:col>33</xdr:col>
          <xdr:colOff>9525</xdr:colOff>
          <xdr:row>48</xdr:row>
          <xdr:rowOff>171450</xdr:rowOff>
        </xdr:to>
        <xdr:sp macro="" textlink="">
          <xdr:nvSpPr>
            <xdr:cNvPr id="6259" name="Check Box 115" hidden="1">
              <a:extLst>
                <a:ext uri="{63B3BB69-23CF-44E3-9099-C40C66FF867C}">
                  <a14:compatExt spid="_x0000_s6259"/>
                </a:ext>
                <a:ext uri="{FF2B5EF4-FFF2-40B4-BE49-F238E27FC236}">
                  <a16:creationId xmlns:a16="http://schemas.microsoft.com/office/drawing/2014/main" id="{00000000-0008-0000-0000-00007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57150</xdr:colOff>
          <xdr:row>56</xdr:row>
          <xdr:rowOff>9525</xdr:rowOff>
        </xdr:from>
        <xdr:to>
          <xdr:col>14</xdr:col>
          <xdr:colOff>104775</xdr:colOff>
          <xdr:row>56</xdr:row>
          <xdr:rowOff>171450</xdr:rowOff>
        </xdr:to>
        <xdr:sp macro="" textlink="">
          <xdr:nvSpPr>
            <xdr:cNvPr id="6266" name="Check Box 122" hidden="1">
              <a:extLst>
                <a:ext uri="{63B3BB69-23CF-44E3-9099-C40C66FF867C}">
                  <a14:compatExt spid="_x0000_s6266"/>
                </a:ext>
                <a:ext uri="{FF2B5EF4-FFF2-40B4-BE49-F238E27FC236}">
                  <a16:creationId xmlns:a16="http://schemas.microsoft.com/office/drawing/2014/main" id="{00000000-0008-0000-0000-00007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76200</xdr:colOff>
          <xdr:row>56</xdr:row>
          <xdr:rowOff>9525</xdr:rowOff>
        </xdr:from>
        <xdr:to>
          <xdr:col>20</xdr:col>
          <xdr:colOff>9525</xdr:colOff>
          <xdr:row>56</xdr:row>
          <xdr:rowOff>171450</xdr:rowOff>
        </xdr:to>
        <xdr:sp macro="" textlink="">
          <xdr:nvSpPr>
            <xdr:cNvPr id="6267" name="Check Box 123" hidden="1">
              <a:extLst>
                <a:ext uri="{63B3BB69-23CF-44E3-9099-C40C66FF867C}">
                  <a14:compatExt spid="_x0000_s6267"/>
                </a:ext>
                <a:ext uri="{FF2B5EF4-FFF2-40B4-BE49-F238E27FC236}">
                  <a16:creationId xmlns:a16="http://schemas.microsoft.com/office/drawing/2014/main" id="{00000000-0008-0000-0000-00007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66675</xdr:colOff>
          <xdr:row>60</xdr:row>
          <xdr:rowOff>9525</xdr:rowOff>
        </xdr:from>
        <xdr:to>
          <xdr:col>10</xdr:col>
          <xdr:colOff>0</xdr:colOff>
          <xdr:row>60</xdr:row>
          <xdr:rowOff>171450</xdr:rowOff>
        </xdr:to>
        <xdr:sp macro="" textlink="">
          <xdr:nvSpPr>
            <xdr:cNvPr id="6268" name="Check Box 124" hidden="1">
              <a:extLst>
                <a:ext uri="{63B3BB69-23CF-44E3-9099-C40C66FF867C}">
                  <a14:compatExt spid="_x0000_s6268"/>
                </a:ext>
                <a:ext uri="{FF2B5EF4-FFF2-40B4-BE49-F238E27FC236}">
                  <a16:creationId xmlns:a16="http://schemas.microsoft.com/office/drawing/2014/main" id="{00000000-0008-0000-0000-00007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15</xdr:col>
          <xdr:colOff>66675</xdr:colOff>
          <xdr:row>60</xdr:row>
          <xdr:rowOff>9525</xdr:rowOff>
        </xdr:from>
        <xdr:to>
          <xdr:col>17</xdr:col>
          <xdr:colOff>0</xdr:colOff>
          <xdr:row>60</xdr:row>
          <xdr:rowOff>171450</xdr:rowOff>
        </xdr:to>
        <xdr:sp macro="" textlink="">
          <xdr:nvSpPr>
            <xdr:cNvPr id="6269" name="Check Box 125" hidden="1">
              <a:extLst>
                <a:ext uri="{63B3BB69-23CF-44E3-9099-C40C66FF867C}">
                  <a14:compatExt spid="_x0000_s6269"/>
                </a:ext>
                <a:ext uri="{FF2B5EF4-FFF2-40B4-BE49-F238E27FC236}">
                  <a16:creationId xmlns:a16="http://schemas.microsoft.com/office/drawing/2014/main" id="{00000000-0008-0000-0000-00007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21</xdr:col>
          <xdr:colOff>66675</xdr:colOff>
          <xdr:row>60</xdr:row>
          <xdr:rowOff>9525</xdr:rowOff>
        </xdr:from>
        <xdr:to>
          <xdr:col>23</xdr:col>
          <xdr:colOff>0</xdr:colOff>
          <xdr:row>60</xdr:row>
          <xdr:rowOff>171450</xdr:rowOff>
        </xdr:to>
        <xdr:sp macro="" textlink="">
          <xdr:nvSpPr>
            <xdr:cNvPr id="6270" name="Check Box 126" hidden="1">
              <a:extLst>
                <a:ext uri="{63B3BB69-23CF-44E3-9099-C40C66FF867C}">
                  <a14:compatExt spid="_x0000_s6270"/>
                </a:ext>
                <a:ext uri="{FF2B5EF4-FFF2-40B4-BE49-F238E27FC236}">
                  <a16:creationId xmlns:a16="http://schemas.microsoft.com/office/drawing/2014/main" id="{00000000-0008-0000-0000-00007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26</xdr:col>
          <xdr:colOff>66675</xdr:colOff>
          <xdr:row>60</xdr:row>
          <xdr:rowOff>9525</xdr:rowOff>
        </xdr:from>
        <xdr:to>
          <xdr:col>28</xdr:col>
          <xdr:colOff>0</xdr:colOff>
          <xdr:row>60</xdr:row>
          <xdr:rowOff>171450</xdr:rowOff>
        </xdr:to>
        <xdr:sp macro="" textlink="">
          <xdr:nvSpPr>
            <xdr:cNvPr id="6271" name="Check Box 127" hidden="1">
              <a:extLst>
                <a:ext uri="{63B3BB69-23CF-44E3-9099-C40C66FF867C}">
                  <a14:compatExt spid="_x0000_s6271"/>
                </a:ext>
                <a:ext uri="{FF2B5EF4-FFF2-40B4-BE49-F238E27FC236}">
                  <a16:creationId xmlns:a16="http://schemas.microsoft.com/office/drawing/2014/main" id="{00000000-0008-0000-0000-00007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37</xdr:col>
          <xdr:colOff>66675</xdr:colOff>
          <xdr:row>60</xdr:row>
          <xdr:rowOff>9525</xdr:rowOff>
        </xdr:from>
        <xdr:to>
          <xdr:col>39</xdr:col>
          <xdr:colOff>0</xdr:colOff>
          <xdr:row>60</xdr:row>
          <xdr:rowOff>171450</xdr:rowOff>
        </xdr:to>
        <xdr:sp macro="" textlink="">
          <xdr:nvSpPr>
            <xdr:cNvPr id="6272" name="Check Box 128" hidden="1">
              <a:extLst>
                <a:ext uri="{63B3BB69-23CF-44E3-9099-C40C66FF867C}">
                  <a14:compatExt spid="_x0000_s6272"/>
                </a:ext>
                <a:ext uri="{FF2B5EF4-FFF2-40B4-BE49-F238E27FC236}">
                  <a16:creationId xmlns:a16="http://schemas.microsoft.com/office/drawing/2014/main" id="{00000000-0008-0000-0000-00008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42</xdr:col>
          <xdr:colOff>66675</xdr:colOff>
          <xdr:row>60</xdr:row>
          <xdr:rowOff>9525</xdr:rowOff>
        </xdr:from>
        <xdr:to>
          <xdr:col>44</xdr:col>
          <xdr:colOff>0</xdr:colOff>
          <xdr:row>60</xdr:row>
          <xdr:rowOff>171450</xdr:rowOff>
        </xdr:to>
        <xdr:sp macro="" textlink="">
          <xdr:nvSpPr>
            <xdr:cNvPr id="6273" name="Check Box 129" hidden="1">
              <a:extLst>
                <a:ext uri="{63B3BB69-23CF-44E3-9099-C40C66FF867C}">
                  <a14:compatExt spid="_x0000_s6273"/>
                </a:ext>
                <a:ext uri="{FF2B5EF4-FFF2-40B4-BE49-F238E27FC236}">
                  <a16:creationId xmlns:a16="http://schemas.microsoft.com/office/drawing/2014/main" id="{00000000-0008-0000-0000-00008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28575</xdr:colOff>
          <xdr:row>74</xdr:row>
          <xdr:rowOff>19050</xdr:rowOff>
        </xdr:from>
        <xdr:to>
          <xdr:col>4</xdr:col>
          <xdr:colOff>85725</xdr:colOff>
          <xdr:row>75</xdr:row>
          <xdr:rowOff>0</xdr:rowOff>
        </xdr:to>
        <xdr:sp macro="" textlink="">
          <xdr:nvSpPr>
            <xdr:cNvPr id="6274" name="Check Box 130" hidden="1">
              <a:extLst>
                <a:ext uri="{63B3BB69-23CF-44E3-9099-C40C66FF867C}">
                  <a14:compatExt spid="_x0000_s6274"/>
                </a:ext>
                <a:ext uri="{FF2B5EF4-FFF2-40B4-BE49-F238E27FC236}">
                  <a16:creationId xmlns:a16="http://schemas.microsoft.com/office/drawing/2014/main" id="{00000000-0008-0000-0000-00008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38100</xdr:colOff>
          <xdr:row>74</xdr:row>
          <xdr:rowOff>19050</xdr:rowOff>
        </xdr:from>
        <xdr:to>
          <xdr:col>12</xdr:col>
          <xdr:colOff>85725</xdr:colOff>
          <xdr:row>75</xdr:row>
          <xdr:rowOff>0</xdr:rowOff>
        </xdr:to>
        <xdr:sp macro="" textlink="">
          <xdr:nvSpPr>
            <xdr:cNvPr id="6275" name="Check Box 131" hidden="1">
              <a:extLst>
                <a:ext uri="{63B3BB69-23CF-44E3-9099-C40C66FF867C}">
                  <a14:compatExt spid="_x0000_s6275"/>
                </a:ext>
                <a:ext uri="{FF2B5EF4-FFF2-40B4-BE49-F238E27FC236}">
                  <a16:creationId xmlns:a16="http://schemas.microsoft.com/office/drawing/2014/main" id="{00000000-0008-0000-0000-00008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xdr:twoCellAnchor editAs="oneCell">
    <xdr:from>
      <xdr:col>2</xdr:col>
      <xdr:colOff>1066</xdr:colOff>
      <xdr:row>127</xdr:row>
      <xdr:rowOff>129175</xdr:rowOff>
    </xdr:from>
    <xdr:to>
      <xdr:col>6</xdr:col>
      <xdr:colOff>33895</xdr:colOff>
      <xdr:row>129</xdr:row>
      <xdr:rowOff>137424</xdr:rowOff>
    </xdr:to>
    <xdr:pic>
      <xdr:nvPicPr>
        <xdr:cNvPr id="72" name="Grafik 71">
          <a:extLst>
            <a:ext uri="{FF2B5EF4-FFF2-40B4-BE49-F238E27FC236}">
              <a16:creationId xmlns:a16="http://schemas.microsoft.com/office/drawing/2014/main" id="{00000000-0008-0000-0000-000048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53466" y="22793232"/>
          <a:ext cx="435600" cy="356592"/>
        </a:xfrm>
        <a:prstGeom prst="rect">
          <a:avLst/>
        </a:prstGeom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95250</xdr:colOff>
          <xdr:row>78</xdr:row>
          <xdr:rowOff>28575</xdr:rowOff>
        </xdr:from>
        <xdr:to>
          <xdr:col>14</xdr:col>
          <xdr:colOff>28575</xdr:colOff>
          <xdr:row>79</xdr:row>
          <xdr:rowOff>9525</xdr:rowOff>
        </xdr:to>
        <xdr:sp macro="" textlink="">
          <xdr:nvSpPr>
            <xdr:cNvPr id="6276" name="Check Box 132" hidden="1">
              <a:extLst>
                <a:ext uri="{63B3BB69-23CF-44E3-9099-C40C66FF867C}">
                  <a14:compatExt spid="_x0000_s6276"/>
                </a:ext>
                <a:ext uri="{FF2B5EF4-FFF2-40B4-BE49-F238E27FC236}">
                  <a16:creationId xmlns:a16="http://schemas.microsoft.com/office/drawing/2014/main" id="{00000000-0008-0000-0000-00008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95250</xdr:colOff>
          <xdr:row>79</xdr:row>
          <xdr:rowOff>19050</xdr:rowOff>
        </xdr:from>
        <xdr:to>
          <xdr:col>14</xdr:col>
          <xdr:colOff>28575</xdr:colOff>
          <xdr:row>80</xdr:row>
          <xdr:rowOff>0</xdr:rowOff>
        </xdr:to>
        <xdr:sp macro="" textlink="">
          <xdr:nvSpPr>
            <xdr:cNvPr id="6277" name="Check Box 133" hidden="1">
              <a:extLst>
                <a:ext uri="{63B3BB69-23CF-44E3-9099-C40C66FF867C}">
                  <a14:compatExt spid="_x0000_s6277"/>
                </a:ext>
                <a:ext uri="{FF2B5EF4-FFF2-40B4-BE49-F238E27FC236}">
                  <a16:creationId xmlns:a16="http://schemas.microsoft.com/office/drawing/2014/main" id="{00000000-0008-0000-0000-00008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95250</xdr:colOff>
          <xdr:row>80</xdr:row>
          <xdr:rowOff>19050</xdr:rowOff>
        </xdr:from>
        <xdr:to>
          <xdr:col>14</xdr:col>
          <xdr:colOff>28575</xdr:colOff>
          <xdr:row>81</xdr:row>
          <xdr:rowOff>0</xdr:rowOff>
        </xdr:to>
        <xdr:sp macro="" textlink="">
          <xdr:nvSpPr>
            <xdr:cNvPr id="6278" name="Check Box 134" hidden="1">
              <a:extLst>
                <a:ext uri="{63B3BB69-23CF-44E3-9099-C40C66FF867C}">
                  <a14:compatExt spid="_x0000_s6278"/>
                </a:ext>
                <a:ext uri="{FF2B5EF4-FFF2-40B4-BE49-F238E27FC236}">
                  <a16:creationId xmlns:a16="http://schemas.microsoft.com/office/drawing/2014/main" id="{00000000-0008-0000-0000-00008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66675</xdr:colOff>
          <xdr:row>83</xdr:row>
          <xdr:rowOff>0</xdr:rowOff>
        </xdr:from>
        <xdr:to>
          <xdr:col>11</xdr:col>
          <xdr:colOff>0</xdr:colOff>
          <xdr:row>83</xdr:row>
          <xdr:rowOff>171450</xdr:rowOff>
        </xdr:to>
        <xdr:sp macro="" textlink="">
          <xdr:nvSpPr>
            <xdr:cNvPr id="6279" name="Check Box 135" hidden="1">
              <a:extLst>
                <a:ext uri="{63B3BB69-23CF-44E3-9099-C40C66FF867C}">
                  <a14:compatExt spid="_x0000_s6279"/>
                </a:ext>
                <a:ext uri="{FF2B5EF4-FFF2-40B4-BE49-F238E27FC236}">
                  <a16:creationId xmlns:a16="http://schemas.microsoft.com/office/drawing/2014/main" id="{00000000-0008-0000-0000-00008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38100</xdr:colOff>
          <xdr:row>83</xdr:row>
          <xdr:rowOff>0</xdr:rowOff>
        </xdr:from>
        <xdr:to>
          <xdr:col>18</xdr:col>
          <xdr:colOff>85725</xdr:colOff>
          <xdr:row>83</xdr:row>
          <xdr:rowOff>171450</xdr:rowOff>
        </xdr:to>
        <xdr:sp macro="" textlink="">
          <xdr:nvSpPr>
            <xdr:cNvPr id="6280" name="Check Box 136" hidden="1">
              <a:extLst>
                <a:ext uri="{63B3BB69-23CF-44E3-9099-C40C66FF867C}">
                  <a14:compatExt spid="_x0000_s6280"/>
                </a:ext>
                <a:ext uri="{FF2B5EF4-FFF2-40B4-BE49-F238E27FC236}">
                  <a16:creationId xmlns:a16="http://schemas.microsoft.com/office/drawing/2014/main" id="{00000000-0008-0000-0000-00008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28</xdr:col>
          <xdr:colOff>57150</xdr:colOff>
          <xdr:row>83</xdr:row>
          <xdr:rowOff>0</xdr:rowOff>
        </xdr:from>
        <xdr:to>
          <xdr:col>29</xdr:col>
          <xdr:colOff>104775</xdr:colOff>
          <xdr:row>83</xdr:row>
          <xdr:rowOff>171450</xdr:rowOff>
        </xdr:to>
        <xdr:sp macro="" textlink="">
          <xdr:nvSpPr>
            <xdr:cNvPr id="6281" name="Check Box 137" hidden="1">
              <a:extLst>
                <a:ext uri="{63B3BB69-23CF-44E3-9099-C40C66FF867C}">
                  <a14:compatExt spid="_x0000_s6281"/>
                </a:ext>
                <a:ext uri="{FF2B5EF4-FFF2-40B4-BE49-F238E27FC236}">
                  <a16:creationId xmlns:a16="http://schemas.microsoft.com/office/drawing/2014/main" id="{00000000-0008-0000-0000-00008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33</xdr:col>
          <xdr:colOff>76200</xdr:colOff>
          <xdr:row>83</xdr:row>
          <xdr:rowOff>0</xdr:rowOff>
        </xdr:from>
        <xdr:to>
          <xdr:col>35</xdr:col>
          <xdr:colOff>9525</xdr:colOff>
          <xdr:row>83</xdr:row>
          <xdr:rowOff>171450</xdr:rowOff>
        </xdr:to>
        <xdr:sp macro="" textlink="">
          <xdr:nvSpPr>
            <xdr:cNvPr id="6282" name="Check Box 138" hidden="1">
              <a:extLst>
                <a:ext uri="{63B3BB69-23CF-44E3-9099-C40C66FF867C}">
                  <a14:compatExt spid="_x0000_s6282"/>
                </a:ext>
                <a:ext uri="{FF2B5EF4-FFF2-40B4-BE49-F238E27FC236}">
                  <a16:creationId xmlns:a16="http://schemas.microsoft.com/office/drawing/2014/main" id="{00000000-0008-0000-0000-00008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40</xdr:col>
          <xdr:colOff>76200</xdr:colOff>
          <xdr:row>83</xdr:row>
          <xdr:rowOff>0</xdr:rowOff>
        </xdr:from>
        <xdr:to>
          <xdr:col>42</xdr:col>
          <xdr:colOff>9525</xdr:colOff>
          <xdr:row>83</xdr:row>
          <xdr:rowOff>171450</xdr:rowOff>
        </xdr:to>
        <xdr:sp macro="" textlink="">
          <xdr:nvSpPr>
            <xdr:cNvPr id="6283" name="Check Box 139" hidden="1">
              <a:extLst>
                <a:ext uri="{63B3BB69-23CF-44E3-9099-C40C66FF867C}">
                  <a14:compatExt spid="_x0000_s6283"/>
                </a:ext>
                <a:ext uri="{FF2B5EF4-FFF2-40B4-BE49-F238E27FC236}">
                  <a16:creationId xmlns:a16="http://schemas.microsoft.com/office/drawing/2014/main" id="{00000000-0008-0000-0000-00008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50</xdr:col>
          <xdr:colOff>57150</xdr:colOff>
          <xdr:row>83</xdr:row>
          <xdr:rowOff>0</xdr:rowOff>
        </xdr:from>
        <xdr:to>
          <xdr:col>51</xdr:col>
          <xdr:colOff>104775</xdr:colOff>
          <xdr:row>83</xdr:row>
          <xdr:rowOff>171450</xdr:rowOff>
        </xdr:to>
        <xdr:sp macro="" textlink="">
          <xdr:nvSpPr>
            <xdr:cNvPr id="6284" name="Check Box 140" hidden="1">
              <a:extLst>
                <a:ext uri="{63B3BB69-23CF-44E3-9099-C40C66FF867C}">
                  <a14:compatExt spid="_x0000_s6284"/>
                </a:ext>
                <a:ext uri="{FF2B5EF4-FFF2-40B4-BE49-F238E27FC236}">
                  <a16:creationId xmlns:a16="http://schemas.microsoft.com/office/drawing/2014/main" id="{00000000-0008-0000-0000-00008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57150</xdr:colOff>
          <xdr:row>85</xdr:row>
          <xdr:rowOff>0</xdr:rowOff>
        </xdr:from>
        <xdr:to>
          <xdr:col>14</xdr:col>
          <xdr:colOff>104775</xdr:colOff>
          <xdr:row>85</xdr:row>
          <xdr:rowOff>171450</xdr:rowOff>
        </xdr:to>
        <xdr:sp macro="" textlink="">
          <xdr:nvSpPr>
            <xdr:cNvPr id="6285" name="Check Box 141" hidden="1">
              <a:extLst>
                <a:ext uri="{63B3BB69-23CF-44E3-9099-C40C66FF867C}">
                  <a14:compatExt spid="_x0000_s6285"/>
                </a:ext>
                <a:ext uri="{FF2B5EF4-FFF2-40B4-BE49-F238E27FC236}">
                  <a16:creationId xmlns:a16="http://schemas.microsoft.com/office/drawing/2014/main" id="{00000000-0008-0000-0000-00008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66675</xdr:colOff>
          <xdr:row>85</xdr:row>
          <xdr:rowOff>0</xdr:rowOff>
        </xdr:from>
        <xdr:to>
          <xdr:col>20</xdr:col>
          <xdr:colOff>0</xdr:colOff>
          <xdr:row>85</xdr:row>
          <xdr:rowOff>171450</xdr:rowOff>
        </xdr:to>
        <xdr:sp macro="" textlink="">
          <xdr:nvSpPr>
            <xdr:cNvPr id="6286" name="Check Box 142" hidden="1">
              <a:extLst>
                <a:ext uri="{63B3BB69-23CF-44E3-9099-C40C66FF867C}">
                  <a14:compatExt spid="_x0000_s6286"/>
                </a:ext>
                <a:ext uri="{FF2B5EF4-FFF2-40B4-BE49-F238E27FC236}">
                  <a16:creationId xmlns:a16="http://schemas.microsoft.com/office/drawing/2014/main" id="{00000000-0008-0000-0000-00008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25</xdr:col>
          <xdr:colOff>66675</xdr:colOff>
          <xdr:row>85</xdr:row>
          <xdr:rowOff>0</xdr:rowOff>
        </xdr:from>
        <xdr:to>
          <xdr:col>27</xdr:col>
          <xdr:colOff>0</xdr:colOff>
          <xdr:row>85</xdr:row>
          <xdr:rowOff>171450</xdr:rowOff>
        </xdr:to>
        <xdr:sp macro="" textlink="">
          <xdr:nvSpPr>
            <xdr:cNvPr id="6287" name="Check Box 143" hidden="1">
              <a:extLst>
                <a:ext uri="{63B3BB69-23CF-44E3-9099-C40C66FF867C}">
                  <a14:compatExt spid="_x0000_s6287"/>
                </a:ext>
                <a:ext uri="{FF2B5EF4-FFF2-40B4-BE49-F238E27FC236}">
                  <a16:creationId xmlns:a16="http://schemas.microsoft.com/office/drawing/2014/main" id="{00000000-0008-0000-0000-00008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19050</xdr:colOff>
          <xdr:row>88</xdr:row>
          <xdr:rowOff>9525</xdr:rowOff>
        </xdr:from>
        <xdr:to>
          <xdr:col>4</xdr:col>
          <xdr:colOff>76200</xdr:colOff>
          <xdr:row>89</xdr:row>
          <xdr:rowOff>0</xdr:rowOff>
        </xdr:to>
        <xdr:sp macro="" textlink="">
          <xdr:nvSpPr>
            <xdr:cNvPr id="6288" name="Check Box 144" hidden="1">
              <a:extLst>
                <a:ext uri="{63B3BB69-23CF-44E3-9099-C40C66FF867C}">
                  <a14:compatExt spid="_x0000_s6288"/>
                </a:ext>
                <a:ext uri="{FF2B5EF4-FFF2-40B4-BE49-F238E27FC236}">
                  <a16:creationId xmlns:a16="http://schemas.microsoft.com/office/drawing/2014/main" id="{00000000-0008-0000-0000-00009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28575</xdr:colOff>
          <xdr:row>88</xdr:row>
          <xdr:rowOff>9525</xdr:rowOff>
        </xdr:from>
        <xdr:to>
          <xdr:col>12</xdr:col>
          <xdr:colOff>76200</xdr:colOff>
          <xdr:row>89</xdr:row>
          <xdr:rowOff>0</xdr:rowOff>
        </xdr:to>
        <xdr:sp macro="" textlink="">
          <xdr:nvSpPr>
            <xdr:cNvPr id="6289" name="Check Box 145" hidden="1">
              <a:extLst>
                <a:ext uri="{63B3BB69-23CF-44E3-9099-C40C66FF867C}">
                  <a14:compatExt spid="_x0000_s6289"/>
                </a:ext>
                <a:ext uri="{FF2B5EF4-FFF2-40B4-BE49-F238E27FC236}">
                  <a16:creationId xmlns:a16="http://schemas.microsoft.com/office/drawing/2014/main" id="{00000000-0008-0000-0000-00009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93</xdr:row>
          <xdr:rowOff>19050</xdr:rowOff>
        </xdr:from>
        <xdr:to>
          <xdr:col>14</xdr:col>
          <xdr:colOff>38100</xdr:colOff>
          <xdr:row>94</xdr:row>
          <xdr:rowOff>0</xdr:rowOff>
        </xdr:to>
        <xdr:sp macro="" textlink="">
          <xdr:nvSpPr>
            <xdr:cNvPr id="6290" name="Check Box 146" hidden="1">
              <a:extLst>
                <a:ext uri="{63B3BB69-23CF-44E3-9099-C40C66FF867C}">
                  <a14:compatExt spid="_x0000_s6290"/>
                </a:ext>
                <a:ext uri="{FF2B5EF4-FFF2-40B4-BE49-F238E27FC236}">
                  <a16:creationId xmlns:a16="http://schemas.microsoft.com/office/drawing/2014/main" id="{00000000-0008-0000-0000-00009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94</xdr:row>
          <xdr:rowOff>19050</xdr:rowOff>
        </xdr:from>
        <xdr:to>
          <xdr:col>14</xdr:col>
          <xdr:colOff>38100</xdr:colOff>
          <xdr:row>95</xdr:row>
          <xdr:rowOff>0</xdr:rowOff>
        </xdr:to>
        <xdr:sp macro="" textlink="">
          <xdr:nvSpPr>
            <xdr:cNvPr id="6291" name="Check Box 147" hidden="1">
              <a:extLst>
                <a:ext uri="{63B3BB69-23CF-44E3-9099-C40C66FF867C}">
                  <a14:compatExt spid="_x0000_s6291"/>
                </a:ext>
                <a:ext uri="{FF2B5EF4-FFF2-40B4-BE49-F238E27FC236}">
                  <a16:creationId xmlns:a16="http://schemas.microsoft.com/office/drawing/2014/main" id="{00000000-0008-0000-0000-00009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95</xdr:row>
          <xdr:rowOff>19050</xdr:rowOff>
        </xdr:from>
        <xdr:to>
          <xdr:col>14</xdr:col>
          <xdr:colOff>38100</xdr:colOff>
          <xdr:row>96</xdr:row>
          <xdr:rowOff>0</xdr:rowOff>
        </xdr:to>
        <xdr:sp macro="" textlink="">
          <xdr:nvSpPr>
            <xdr:cNvPr id="6292" name="Check Box 148" hidden="1">
              <a:extLst>
                <a:ext uri="{63B3BB69-23CF-44E3-9099-C40C66FF867C}">
                  <a14:compatExt spid="_x0000_s6292"/>
                </a:ext>
                <a:ext uri="{FF2B5EF4-FFF2-40B4-BE49-F238E27FC236}">
                  <a16:creationId xmlns:a16="http://schemas.microsoft.com/office/drawing/2014/main" id="{00000000-0008-0000-0000-00009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38100</xdr:colOff>
          <xdr:row>90</xdr:row>
          <xdr:rowOff>19050</xdr:rowOff>
        </xdr:from>
        <xdr:to>
          <xdr:col>12</xdr:col>
          <xdr:colOff>85725</xdr:colOff>
          <xdr:row>91</xdr:row>
          <xdr:rowOff>0</xdr:rowOff>
        </xdr:to>
        <xdr:sp macro="" textlink="">
          <xdr:nvSpPr>
            <xdr:cNvPr id="6293" name="Check Box 149" hidden="1">
              <a:extLst>
                <a:ext uri="{63B3BB69-23CF-44E3-9099-C40C66FF867C}">
                  <a14:compatExt spid="_x0000_s6293"/>
                </a:ext>
                <a:ext uri="{FF2B5EF4-FFF2-40B4-BE49-F238E27FC236}">
                  <a16:creationId xmlns:a16="http://schemas.microsoft.com/office/drawing/2014/main" id="{00000000-0008-0000-0000-00009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19</xdr:col>
          <xdr:colOff>47625</xdr:colOff>
          <xdr:row>90</xdr:row>
          <xdr:rowOff>19050</xdr:rowOff>
        </xdr:from>
        <xdr:to>
          <xdr:col>20</xdr:col>
          <xdr:colOff>95250</xdr:colOff>
          <xdr:row>91</xdr:row>
          <xdr:rowOff>0</xdr:rowOff>
        </xdr:to>
        <xdr:sp macro="" textlink="">
          <xdr:nvSpPr>
            <xdr:cNvPr id="6294" name="Check Box 150" hidden="1">
              <a:extLst>
                <a:ext uri="{63B3BB69-23CF-44E3-9099-C40C66FF867C}">
                  <a14:compatExt spid="_x0000_s6294"/>
                </a:ext>
                <a:ext uri="{FF2B5EF4-FFF2-40B4-BE49-F238E27FC236}">
                  <a16:creationId xmlns:a16="http://schemas.microsoft.com/office/drawing/2014/main" id="{00000000-0008-0000-0000-00009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26</xdr:col>
          <xdr:colOff>47625</xdr:colOff>
          <xdr:row>90</xdr:row>
          <xdr:rowOff>19050</xdr:rowOff>
        </xdr:from>
        <xdr:to>
          <xdr:col>27</xdr:col>
          <xdr:colOff>95250</xdr:colOff>
          <xdr:row>91</xdr:row>
          <xdr:rowOff>0</xdr:rowOff>
        </xdr:to>
        <xdr:sp macro="" textlink="">
          <xdr:nvSpPr>
            <xdr:cNvPr id="6295" name="Check Box 151" hidden="1">
              <a:extLst>
                <a:ext uri="{63B3BB69-23CF-44E3-9099-C40C66FF867C}">
                  <a14:compatExt spid="_x0000_s6295"/>
                </a:ext>
                <a:ext uri="{FF2B5EF4-FFF2-40B4-BE49-F238E27FC236}">
                  <a16:creationId xmlns:a16="http://schemas.microsoft.com/office/drawing/2014/main" id="{00000000-0008-0000-0000-00009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47625</xdr:colOff>
          <xdr:row>91</xdr:row>
          <xdr:rowOff>0</xdr:rowOff>
        </xdr:from>
        <xdr:to>
          <xdr:col>23</xdr:col>
          <xdr:colOff>95250</xdr:colOff>
          <xdr:row>91</xdr:row>
          <xdr:rowOff>171450</xdr:rowOff>
        </xdr:to>
        <xdr:sp macro="" textlink="">
          <xdr:nvSpPr>
            <xdr:cNvPr id="6296" name="Check Box 152" hidden="1">
              <a:extLst>
                <a:ext uri="{63B3BB69-23CF-44E3-9099-C40C66FF867C}">
                  <a14:compatExt spid="_x0000_s6296"/>
                </a:ext>
                <a:ext uri="{FF2B5EF4-FFF2-40B4-BE49-F238E27FC236}">
                  <a16:creationId xmlns:a16="http://schemas.microsoft.com/office/drawing/2014/main" id="{00000000-0008-0000-0000-00009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27</xdr:col>
          <xdr:colOff>47625</xdr:colOff>
          <xdr:row>91</xdr:row>
          <xdr:rowOff>9525</xdr:rowOff>
        </xdr:from>
        <xdr:to>
          <xdr:col>28</xdr:col>
          <xdr:colOff>95250</xdr:colOff>
          <xdr:row>91</xdr:row>
          <xdr:rowOff>171450</xdr:rowOff>
        </xdr:to>
        <xdr:sp macro="" textlink="">
          <xdr:nvSpPr>
            <xdr:cNvPr id="6297" name="Check Box 153" hidden="1">
              <a:extLst>
                <a:ext uri="{63B3BB69-23CF-44E3-9099-C40C66FF867C}">
                  <a14:compatExt spid="_x0000_s6297"/>
                </a:ext>
                <a:ext uri="{FF2B5EF4-FFF2-40B4-BE49-F238E27FC236}">
                  <a16:creationId xmlns:a16="http://schemas.microsoft.com/office/drawing/2014/main" id="{00000000-0008-0000-0000-00009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52</xdr:col>
          <xdr:colOff>57150</xdr:colOff>
          <xdr:row>91</xdr:row>
          <xdr:rowOff>19050</xdr:rowOff>
        </xdr:from>
        <xdr:to>
          <xdr:col>53</xdr:col>
          <xdr:colOff>104775</xdr:colOff>
          <xdr:row>92</xdr:row>
          <xdr:rowOff>0</xdr:rowOff>
        </xdr:to>
        <xdr:sp macro="" textlink="">
          <xdr:nvSpPr>
            <xdr:cNvPr id="6298" name="Check Box 154" hidden="1">
              <a:extLst>
                <a:ext uri="{63B3BB69-23CF-44E3-9099-C40C66FF867C}">
                  <a14:compatExt spid="_x0000_s6298"/>
                </a:ext>
                <a:ext uri="{FF2B5EF4-FFF2-40B4-BE49-F238E27FC236}">
                  <a16:creationId xmlns:a16="http://schemas.microsoft.com/office/drawing/2014/main" id="{00000000-0008-0000-0000-00009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56</xdr:col>
          <xdr:colOff>66675</xdr:colOff>
          <xdr:row>91</xdr:row>
          <xdr:rowOff>19050</xdr:rowOff>
        </xdr:from>
        <xdr:to>
          <xdr:col>58</xdr:col>
          <xdr:colOff>0</xdr:colOff>
          <xdr:row>92</xdr:row>
          <xdr:rowOff>0</xdr:rowOff>
        </xdr:to>
        <xdr:sp macro="" textlink="">
          <xdr:nvSpPr>
            <xdr:cNvPr id="6299" name="Check Box 155" hidden="1">
              <a:extLst>
                <a:ext uri="{63B3BB69-23CF-44E3-9099-C40C66FF867C}">
                  <a14:compatExt spid="_x0000_s6299"/>
                </a:ext>
                <a:ext uri="{FF2B5EF4-FFF2-40B4-BE49-F238E27FC236}">
                  <a16:creationId xmlns:a16="http://schemas.microsoft.com/office/drawing/2014/main" id="{00000000-0008-0000-0000-00009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18</xdr:col>
          <xdr:colOff>47625</xdr:colOff>
          <xdr:row>98</xdr:row>
          <xdr:rowOff>0</xdr:rowOff>
        </xdr:from>
        <xdr:to>
          <xdr:col>19</xdr:col>
          <xdr:colOff>95250</xdr:colOff>
          <xdr:row>98</xdr:row>
          <xdr:rowOff>171450</xdr:rowOff>
        </xdr:to>
        <xdr:sp macro="" textlink="">
          <xdr:nvSpPr>
            <xdr:cNvPr id="6300" name="Check Box 156" hidden="1">
              <a:extLst>
                <a:ext uri="{63B3BB69-23CF-44E3-9099-C40C66FF867C}">
                  <a14:compatExt spid="_x0000_s6300"/>
                </a:ext>
                <a:ext uri="{FF2B5EF4-FFF2-40B4-BE49-F238E27FC236}">
                  <a16:creationId xmlns:a16="http://schemas.microsoft.com/office/drawing/2014/main" id="{00000000-0008-0000-0000-00009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36</xdr:col>
          <xdr:colOff>57150</xdr:colOff>
          <xdr:row>98</xdr:row>
          <xdr:rowOff>0</xdr:rowOff>
        </xdr:from>
        <xdr:to>
          <xdr:col>37</xdr:col>
          <xdr:colOff>104775</xdr:colOff>
          <xdr:row>98</xdr:row>
          <xdr:rowOff>171450</xdr:rowOff>
        </xdr:to>
        <xdr:sp macro="" textlink="">
          <xdr:nvSpPr>
            <xdr:cNvPr id="6301" name="Check Box 157" hidden="1">
              <a:extLst>
                <a:ext uri="{63B3BB69-23CF-44E3-9099-C40C66FF867C}">
                  <a14:compatExt spid="_x0000_s6301"/>
                </a:ext>
                <a:ext uri="{FF2B5EF4-FFF2-40B4-BE49-F238E27FC236}">
                  <a16:creationId xmlns:a16="http://schemas.microsoft.com/office/drawing/2014/main" id="{00000000-0008-0000-0000-00009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101</xdr:row>
          <xdr:rowOff>19050</xdr:rowOff>
        </xdr:from>
        <xdr:to>
          <xdr:col>19</xdr:col>
          <xdr:colOff>38100</xdr:colOff>
          <xdr:row>102</xdr:row>
          <xdr:rowOff>9525</xdr:rowOff>
        </xdr:to>
        <xdr:sp macro="" textlink="">
          <xdr:nvSpPr>
            <xdr:cNvPr id="6302" name="Check Box 158" hidden="1">
              <a:extLst>
                <a:ext uri="{63B3BB69-23CF-44E3-9099-C40C66FF867C}">
                  <a14:compatExt spid="_x0000_s6302"/>
                </a:ext>
                <a:ext uri="{FF2B5EF4-FFF2-40B4-BE49-F238E27FC236}">
                  <a16:creationId xmlns:a16="http://schemas.microsoft.com/office/drawing/2014/main" id="{00000000-0008-0000-0000-00009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102</xdr:row>
          <xdr:rowOff>19050</xdr:rowOff>
        </xdr:from>
        <xdr:to>
          <xdr:col>19</xdr:col>
          <xdr:colOff>38100</xdr:colOff>
          <xdr:row>103</xdr:row>
          <xdr:rowOff>9525</xdr:rowOff>
        </xdr:to>
        <xdr:sp macro="" textlink="">
          <xdr:nvSpPr>
            <xdr:cNvPr id="6303" name="Check Box 159" hidden="1">
              <a:extLst>
                <a:ext uri="{63B3BB69-23CF-44E3-9099-C40C66FF867C}">
                  <a14:compatExt spid="_x0000_s6303"/>
                </a:ext>
                <a:ext uri="{FF2B5EF4-FFF2-40B4-BE49-F238E27FC236}">
                  <a16:creationId xmlns:a16="http://schemas.microsoft.com/office/drawing/2014/main" id="{00000000-0008-0000-0000-00009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103</xdr:row>
          <xdr:rowOff>19050</xdr:rowOff>
        </xdr:from>
        <xdr:to>
          <xdr:col>19</xdr:col>
          <xdr:colOff>38100</xdr:colOff>
          <xdr:row>104</xdr:row>
          <xdr:rowOff>9525</xdr:rowOff>
        </xdr:to>
        <xdr:sp macro="" textlink="">
          <xdr:nvSpPr>
            <xdr:cNvPr id="6304" name="Check Box 160" hidden="1">
              <a:extLst>
                <a:ext uri="{63B3BB69-23CF-44E3-9099-C40C66FF867C}">
                  <a14:compatExt spid="_x0000_s6304"/>
                </a:ext>
                <a:ext uri="{FF2B5EF4-FFF2-40B4-BE49-F238E27FC236}">
                  <a16:creationId xmlns:a16="http://schemas.microsoft.com/office/drawing/2014/main" id="{00000000-0008-0000-0000-0000A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104</xdr:row>
          <xdr:rowOff>19050</xdr:rowOff>
        </xdr:from>
        <xdr:to>
          <xdr:col>19</xdr:col>
          <xdr:colOff>38100</xdr:colOff>
          <xdr:row>105</xdr:row>
          <xdr:rowOff>9525</xdr:rowOff>
        </xdr:to>
        <xdr:sp macro="" textlink="">
          <xdr:nvSpPr>
            <xdr:cNvPr id="6305" name="Check Box 161" hidden="1">
              <a:extLst>
                <a:ext uri="{63B3BB69-23CF-44E3-9099-C40C66FF867C}">
                  <a14:compatExt spid="_x0000_s6305"/>
                </a:ext>
                <a:ext uri="{FF2B5EF4-FFF2-40B4-BE49-F238E27FC236}">
                  <a16:creationId xmlns:a16="http://schemas.microsoft.com/office/drawing/2014/main" id="{00000000-0008-0000-0000-0000A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105</xdr:row>
          <xdr:rowOff>19050</xdr:rowOff>
        </xdr:from>
        <xdr:to>
          <xdr:col>19</xdr:col>
          <xdr:colOff>38100</xdr:colOff>
          <xdr:row>106</xdr:row>
          <xdr:rowOff>9525</xdr:rowOff>
        </xdr:to>
        <xdr:sp macro="" textlink="">
          <xdr:nvSpPr>
            <xdr:cNvPr id="6306" name="Check Box 162" hidden="1">
              <a:extLst>
                <a:ext uri="{63B3BB69-23CF-44E3-9099-C40C66FF867C}">
                  <a14:compatExt spid="_x0000_s6306"/>
                </a:ext>
                <a:ext uri="{FF2B5EF4-FFF2-40B4-BE49-F238E27FC236}">
                  <a16:creationId xmlns:a16="http://schemas.microsoft.com/office/drawing/2014/main" id="{00000000-0008-0000-0000-0000A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17</xdr:col>
          <xdr:colOff>104775</xdr:colOff>
          <xdr:row>106</xdr:row>
          <xdr:rowOff>19050</xdr:rowOff>
        </xdr:from>
        <xdr:to>
          <xdr:col>19</xdr:col>
          <xdr:colOff>38100</xdr:colOff>
          <xdr:row>107</xdr:row>
          <xdr:rowOff>9525</xdr:rowOff>
        </xdr:to>
        <xdr:sp macro="" textlink="">
          <xdr:nvSpPr>
            <xdr:cNvPr id="6307" name="Check Box 163" hidden="1">
              <a:extLst>
                <a:ext uri="{63B3BB69-23CF-44E3-9099-C40C66FF867C}">
                  <a14:compatExt spid="_x0000_s6307"/>
                </a:ext>
                <a:ext uri="{FF2B5EF4-FFF2-40B4-BE49-F238E27FC236}">
                  <a16:creationId xmlns:a16="http://schemas.microsoft.com/office/drawing/2014/main" id="{00000000-0008-0000-0000-0000A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39</xdr:col>
          <xdr:colOff>57150</xdr:colOff>
          <xdr:row>103</xdr:row>
          <xdr:rowOff>19050</xdr:rowOff>
        </xdr:from>
        <xdr:to>
          <xdr:col>40</xdr:col>
          <xdr:colOff>104775</xdr:colOff>
          <xdr:row>104</xdr:row>
          <xdr:rowOff>0</xdr:rowOff>
        </xdr:to>
        <xdr:sp macro="" textlink="">
          <xdr:nvSpPr>
            <xdr:cNvPr id="6308" name="Check Box 164" hidden="1">
              <a:extLst>
                <a:ext uri="{63B3BB69-23CF-44E3-9099-C40C66FF867C}">
                  <a14:compatExt spid="_x0000_s6308"/>
                </a:ext>
                <a:ext uri="{FF2B5EF4-FFF2-40B4-BE49-F238E27FC236}">
                  <a16:creationId xmlns:a16="http://schemas.microsoft.com/office/drawing/2014/main" id="{00000000-0008-0000-0000-0000A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34</xdr:col>
          <xdr:colOff>57150</xdr:colOff>
          <xdr:row>103</xdr:row>
          <xdr:rowOff>19050</xdr:rowOff>
        </xdr:from>
        <xdr:to>
          <xdr:col>35</xdr:col>
          <xdr:colOff>104775</xdr:colOff>
          <xdr:row>104</xdr:row>
          <xdr:rowOff>0</xdr:rowOff>
        </xdr:to>
        <xdr:sp macro="" textlink="">
          <xdr:nvSpPr>
            <xdr:cNvPr id="6309" name="Check Box 165" hidden="1">
              <a:extLst>
                <a:ext uri="{63B3BB69-23CF-44E3-9099-C40C66FF867C}">
                  <a14:compatExt spid="_x0000_s6309"/>
                </a:ext>
                <a:ext uri="{FF2B5EF4-FFF2-40B4-BE49-F238E27FC236}">
                  <a16:creationId xmlns:a16="http://schemas.microsoft.com/office/drawing/2014/main" id="{00000000-0008-0000-0000-0000A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19050</xdr:colOff>
          <xdr:row>109</xdr:row>
          <xdr:rowOff>19050</xdr:rowOff>
        </xdr:from>
        <xdr:to>
          <xdr:col>4</xdr:col>
          <xdr:colOff>76200</xdr:colOff>
          <xdr:row>110</xdr:row>
          <xdr:rowOff>0</xdr:rowOff>
        </xdr:to>
        <xdr:sp macro="" textlink="">
          <xdr:nvSpPr>
            <xdr:cNvPr id="6310" name="Check Box 166" hidden="1">
              <a:extLst>
                <a:ext uri="{63B3BB69-23CF-44E3-9099-C40C66FF867C}">
                  <a14:compatExt spid="_x0000_s6310"/>
                </a:ext>
                <a:ext uri="{FF2B5EF4-FFF2-40B4-BE49-F238E27FC236}">
                  <a16:creationId xmlns:a16="http://schemas.microsoft.com/office/drawing/2014/main" id="{00000000-0008-0000-0000-0000A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28575</xdr:colOff>
          <xdr:row>109</xdr:row>
          <xdr:rowOff>19050</xdr:rowOff>
        </xdr:from>
        <xdr:to>
          <xdr:col>12</xdr:col>
          <xdr:colOff>76200</xdr:colOff>
          <xdr:row>110</xdr:row>
          <xdr:rowOff>0</xdr:rowOff>
        </xdr:to>
        <xdr:sp macro="" textlink="">
          <xdr:nvSpPr>
            <xdr:cNvPr id="6311" name="Check Box 167" hidden="1">
              <a:extLst>
                <a:ext uri="{63B3BB69-23CF-44E3-9099-C40C66FF867C}">
                  <a14:compatExt spid="_x0000_s6311"/>
                </a:ext>
                <a:ext uri="{FF2B5EF4-FFF2-40B4-BE49-F238E27FC236}">
                  <a16:creationId xmlns:a16="http://schemas.microsoft.com/office/drawing/2014/main" id="{00000000-0008-0000-0000-0000A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47625</xdr:colOff>
          <xdr:row>111</xdr:row>
          <xdr:rowOff>19050</xdr:rowOff>
        </xdr:from>
        <xdr:to>
          <xdr:col>14</xdr:col>
          <xdr:colOff>95250</xdr:colOff>
          <xdr:row>112</xdr:row>
          <xdr:rowOff>0</xdr:rowOff>
        </xdr:to>
        <xdr:sp macro="" textlink="">
          <xdr:nvSpPr>
            <xdr:cNvPr id="6312" name="Check Box 168" hidden="1">
              <a:extLst>
                <a:ext uri="{63B3BB69-23CF-44E3-9099-C40C66FF867C}">
                  <a14:compatExt spid="_x0000_s6312"/>
                </a:ext>
                <a:ext uri="{FF2B5EF4-FFF2-40B4-BE49-F238E27FC236}">
                  <a16:creationId xmlns:a16="http://schemas.microsoft.com/office/drawing/2014/main" id="{00000000-0008-0000-0000-0000A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22</xdr:col>
          <xdr:colOff>38100</xdr:colOff>
          <xdr:row>111</xdr:row>
          <xdr:rowOff>19050</xdr:rowOff>
        </xdr:from>
        <xdr:to>
          <xdr:col>23</xdr:col>
          <xdr:colOff>85725</xdr:colOff>
          <xdr:row>112</xdr:row>
          <xdr:rowOff>0</xdr:rowOff>
        </xdr:to>
        <xdr:sp macro="" textlink="">
          <xdr:nvSpPr>
            <xdr:cNvPr id="6313" name="Check Box 169" hidden="1">
              <a:extLst>
                <a:ext uri="{63B3BB69-23CF-44E3-9099-C40C66FF867C}">
                  <a14:compatExt spid="_x0000_s6313"/>
                </a:ext>
                <a:ext uri="{FF2B5EF4-FFF2-40B4-BE49-F238E27FC236}">
                  <a16:creationId xmlns:a16="http://schemas.microsoft.com/office/drawing/2014/main" id="{00000000-0008-0000-0000-0000A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95250</xdr:colOff>
          <xdr:row>113</xdr:row>
          <xdr:rowOff>19050</xdr:rowOff>
        </xdr:from>
        <xdr:to>
          <xdr:col>14</xdr:col>
          <xdr:colOff>28575</xdr:colOff>
          <xdr:row>114</xdr:row>
          <xdr:rowOff>9525</xdr:rowOff>
        </xdr:to>
        <xdr:sp macro="" textlink="">
          <xdr:nvSpPr>
            <xdr:cNvPr id="6314" name="Check Box 170" hidden="1">
              <a:extLst>
                <a:ext uri="{63B3BB69-23CF-44E3-9099-C40C66FF867C}">
                  <a14:compatExt spid="_x0000_s6314"/>
                </a:ext>
                <a:ext uri="{FF2B5EF4-FFF2-40B4-BE49-F238E27FC236}">
                  <a16:creationId xmlns:a16="http://schemas.microsoft.com/office/drawing/2014/main" id="{00000000-0008-0000-0000-0000A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95250</xdr:colOff>
          <xdr:row>114</xdr:row>
          <xdr:rowOff>19050</xdr:rowOff>
        </xdr:from>
        <xdr:to>
          <xdr:col>14</xdr:col>
          <xdr:colOff>28575</xdr:colOff>
          <xdr:row>115</xdr:row>
          <xdr:rowOff>9525</xdr:rowOff>
        </xdr:to>
        <xdr:sp macro="" textlink="">
          <xdr:nvSpPr>
            <xdr:cNvPr id="6315" name="Check Box 171" hidden="1">
              <a:extLst>
                <a:ext uri="{63B3BB69-23CF-44E3-9099-C40C66FF867C}">
                  <a14:compatExt spid="_x0000_s6315"/>
                </a:ext>
                <a:ext uri="{FF2B5EF4-FFF2-40B4-BE49-F238E27FC236}">
                  <a16:creationId xmlns:a16="http://schemas.microsoft.com/office/drawing/2014/main" id="{00000000-0008-0000-0000-0000A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114300</xdr:colOff>
          <xdr:row>118</xdr:row>
          <xdr:rowOff>9525</xdr:rowOff>
        </xdr:from>
        <xdr:to>
          <xdr:col>15</xdr:col>
          <xdr:colOff>47625</xdr:colOff>
          <xdr:row>118</xdr:row>
          <xdr:rowOff>171450</xdr:rowOff>
        </xdr:to>
        <xdr:sp macro="" textlink="">
          <xdr:nvSpPr>
            <xdr:cNvPr id="6316" name="Check Box 172" hidden="1">
              <a:extLst>
                <a:ext uri="{63B3BB69-23CF-44E3-9099-C40C66FF867C}">
                  <a14:compatExt spid="_x0000_s6316"/>
                </a:ext>
                <a:ext uri="{FF2B5EF4-FFF2-40B4-BE49-F238E27FC236}">
                  <a16:creationId xmlns:a16="http://schemas.microsoft.com/office/drawing/2014/main" id="{00000000-0008-0000-0000-0000AC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36</xdr:col>
          <xdr:colOff>114300</xdr:colOff>
          <xdr:row>118</xdr:row>
          <xdr:rowOff>9525</xdr:rowOff>
        </xdr:from>
        <xdr:to>
          <xdr:col>38</xdr:col>
          <xdr:colOff>47625</xdr:colOff>
          <xdr:row>118</xdr:row>
          <xdr:rowOff>171450</xdr:rowOff>
        </xdr:to>
        <xdr:sp macro="" textlink="">
          <xdr:nvSpPr>
            <xdr:cNvPr id="6317" name="Check Box 173" hidden="1">
              <a:extLst>
                <a:ext uri="{63B3BB69-23CF-44E3-9099-C40C66FF867C}">
                  <a14:compatExt spid="_x0000_s6317"/>
                </a:ext>
                <a:ext uri="{FF2B5EF4-FFF2-40B4-BE49-F238E27FC236}">
                  <a16:creationId xmlns:a16="http://schemas.microsoft.com/office/drawing/2014/main" id="{00000000-0008-0000-0000-0000A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38100</xdr:colOff>
          <xdr:row>123</xdr:row>
          <xdr:rowOff>19050</xdr:rowOff>
        </xdr:from>
        <xdr:to>
          <xdr:col>32</xdr:col>
          <xdr:colOff>85725</xdr:colOff>
          <xdr:row>124</xdr:row>
          <xdr:rowOff>9525</xdr:rowOff>
        </xdr:to>
        <xdr:sp macro="" textlink="">
          <xdr:nvSpPr>
            <xdr:cNvPr id="6318" name="Check Box 174" hidden="1">
              <a:extLst>
                <a:ext uri="{63B3BB69-23CF-44E3-9099-C40C66FF867C}">
                  <a14:compatExt spid="_x0000_s6318"/>
                </a:ext>
                <a:ext uri="{FF2B5EF4-FFF2-40B4-BE49-F238E27FC236}">
                  <a16:creationId xmlns:a16="http://schemas.microsoft.com/office/drawing/2014/main" id="{00000000-0008-0000-0000-0000AE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38100</xdr:colOff>
          <xdr:row>123</xdr:row>
          <xdr:rowOff>19050</xdr:rowOff>
        </xdr:from>
        <xdr:to>
          <xdr:col>36</xdr:col>
          <xdr:colOff>85725</xdr:colOff>
          <xdr:row>124</xdr:row>
          <xdr:rowOff>9525</xdr:rowOff>
        </xdr:to>
        <xdr:sp macro="" textlink="">
          <xdr:nvSpPr>
            <xdr:cNvPr id="6319" name="Check Box 175" hidden="1">
              <a:extLst>
                <a:ext uri="{63B3BB69-23CF-44E3-9099-C40C66FF867C}">
                  <a14:compatExt spid="_x0000_s6319"/>
                </a:ext>
                <a:ext uri="{FF2B5EF4-FFF2-40B4-BE49-F238E27FC236}">
                  <a16:creationId xmlns:a16="http://schemas.microsoft.com/office/drawing/2014/main" id="{00000000-0008-0000-0000-0000AF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31</xdr:col>
          <xdr:colOff>38100</xdr:colOff>
          <xdr:row>124</xdr:row>
          <xdr:rowOff>19050</xdr:rowOff>
        </xdr:from>
        <xdr:to>
          <xdr:col>32</xdr:col>
          <xdr:colOff>85725</xdr:colOff>
          <xdr:row>125</xdr:row>
          <xdr:rowOff>9525</xdr:rowOff>
        </xdr:to>
        <xdr:sp macro="" textlink="">
          <xdr:nvSpPr>
            <xdr:cNvPr id="6320" name="Check Box 176" hidden="1">
              <a:extLst>
                <a:ext uri="{63B3BB69-23CF-44E3-9099-C40C66FF867C}">
                  <a14:compatExt spid="_x0000_s6320"/>
                </a:ext>
                <a:ext uri="{FF2B5EF4-FFF2-40B4-BE49-F238E27FC236}">
                  <a16:creationId xmlns:a16="http://schemas.microsoft.com/office/drawing/2014/main" id="{00000000-0008-0000-0000-0000B0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35</xdr:col>
          <xdr:colOff>38100</xdr:colOff>
          <xdr:row>124</xdr:row>
          <xdr:rowOff>19050</xdr:rowOff>
        </xdr:from>
        <xdr:to>
          <xdr:col>36</xdr:col>
          <xdr:colOff>85725</xdr:colOff>
          <xdr:row>125</xdr:row>
          <xdr:rowOff>9525</xdr:rowOff>
        </xdr:to>
        <xdr:sp macro="" textlink="">
          <xdr:nvSpPr>
            <xdr:cNvPr id="6321" name="Check Box 177" hidden="1">
              <a:extLst>
                <a:ext uri="{63B3BB69-23CF-44E3-9099-C40C66FF867C}">
                  <a14:compatExt spid="_x0000_s6321"/>
                </a:ext>
                <a:ext uri="{FF2B5EF4-FFF2-40B4-BE49-F238E27FC236}">
                  <a16:creationId xmlns:a16="http://schemas.microsoft.com/office/drawing/2014/main" id="{00000000-0008-0000-0000-0000B1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xdr:oneCellAnchor>
    <xdr:from>
      <xdr:col>2</xdr:col>
      <xdr:colOff>2615</xdr:colOff>
      <xdr:row>196</xdr:row>
      <xdr:rowOff>54161</xdr:rowOff>
    </xdr:from>
    <xdr:ext cx="435600" cy="349603"/>
    <xdr:pic>
      <xdr:nvPicPr>
        <xdr:cNvPr id="119" name="Grafik 118">
          <a:extLst>
            <a:ext uri="{FF2B5EF4-FFF2-40B4-BE49-F238E27FC236}">
              <a16:creationId xmlns:a16="http://schemas.microsoft.com/office/drawing/2014/main" id="{00000000-0008-0000-0000-000077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155015" y="34453018"/>
          <a:ext cx="435600" cy="349603"/>
        </a:xfrm>
        <a:prstGeom prst="rect">
          <a:avLst/>
        </a:prstGeom>
      </xdr:spPr>
    </xdr:pic>
    <xdr:clientData/>
  </xdr:one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156</xdr:row>
          <xdr:rowOff>9525</xdr:rowOff>
        </xdr:from>
        <xdr:to>
          <xdr:col>4</xdr:col>
          <xdr:colOff>28575</xdr:colOff>
          <xdr:row>156</xdr:row>
          <xdr:rowOff>171450</xdr:rowOff>
        </xdr:to>
        <xdr:sp macro="" textlink="">
          <xdr:nvSpPr>
            <xdr:cNvPr id="6322" name="Check Box 178" hidden="1">
              <a:extLst>
                <a:ext uri="{63B3BB69-23CF-44E3-9099-C40C66FF867C}">
                  <a14:compatExt spid="_x0000_s6322"/>
                </a:ext>
                <a:ext uri="{FF2B5EF4-FFF2-40B4-BE49-F238E27FC236}">
                  <a16:creationId xmlns:a16="http://schemas.microsoft.com/office/drawing/2014/main" id="{00000000-0008-0000-0000-0000B2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155</xdr:row>
          <xdr:rowOff>9525</xdr:rowOff>
        </xdr:from>
        <xdr:to>
          <xdr:col>4</xdr:col>
          <xdr:colOff>38100</xdr:colOff>
          <xdr:row>156</xdr:row>
          <xdr:rowOff>0</xdr:rowOff>
        </xdr:to>
        <xdr:sp macro="" textlink="">
          <xdr:nvSpPr>
            <xdr:cNvPr id="6323" name="Check Box 179" hidden="1">
              <a:extLst>
                <a:ext uri="{63B3BB69-23CF-44E3-9099-C40C66FF867C}">
                  <a14:compatExt spid="_x0000_s6323"/>
                </a:ext>
                <a:ext uri="{FF2B5EF4-FFF2-40B4-BE49-F238E27FC236}">
                  <a16:creationId xmlns:a16="http://schemas.microsoft.com/office/drawing/2014/main" id="{00000000-0008-0000-0000-0000B3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159</xdr:row>
          <xdr:rowOff>9525</xdr:rowOff>
        </xdr:from>
        <xdr:to>
          <xdr:col>4</xdr:col>
          <xdr:colOff>38100</xdr:colOff>
          <xdr:row>159</xdr:row>
          <xdr:rowOff>171450</xdr:rowOff>
        </xdr:to>
        <xdr:sp macro="" textlink="">
          <xdr:nvSpPr>
            <xdr:cNvPr id="6324" name="Check Box 180" hidden="1">
              <a:extLst>
                <a:ext uri="{63B3BB69-23CF-44E3-9099-C40C66FF867C}">
                  <a14:compatExt spid="_x0000_s6324"/>
                </a:ext>
                <a:ext uri="{FF2B5EF4-FFF2-40B4-BE49-F238E27FC236}">
                  <a16:creationId xmlns:a16="http://schemas.microsoft.com/office/drawing/2014/main" id="{00000000-0008-0000-0000-0000B4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158</xdr:row>
          <xdr:rowOff>9525</xdr:rowOff>
        </xdr:from>
        <xdr:to>
          <xdr:col>4</xdr:col>
          <xdr:colOff>47625</xdr:colOff>
          <xdr:row>158</xdr:row>
          <xdr:rowOff>171450</xdr:rowOff>
        </xdr:to>
        <xdr:sp macro="" textlink="">
          <xdr:nvSpPr>
            <xdr:cNvPr id="6325" name="Check Box 181" hidden="1">
              <a:extLst>
                <a:ext uri="{63B3BB69-23CF-44E3-9099-C40C66FF867C}">
                  <a14:compatExt spid="_x0000_s6325"/>
                </a:ext>
                <a:ext uri="{FF2B5EF4-FFF2-40B4-BE49-F238E27FC236}">
                  <a16:creationId xmlns:a16="http://schemas.microsoft.com/office/drawing/2014/main" id="{00000000-0008-0000-0000-0000B5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162</xdr:row>
          <xdr:rowOff>19050</xdr:rowOff>
        </xdr:from>
        <xdr:to>
          <xdr:col>4</xdr:col>
          <xdr:colOff>38100</xdr:colOff>
          <xdr:row>162</xdr:row>
          <xdr:rowOff>171450</xdr:rowOff>
        </xdr:to>
        <xdr:sp macro="" textlink="">
          <xdr:nvSpPr>
            <xdr:cNvPr id="6326" name="Check Box 182" hidden="1">
              <a:extLst>
                <a:ext uri="{63B3BB69-23CF-44E3-9099-C40C66FF867C}">
                  <a14:compatExt spid="_x0000_s6326"/>
                </a:ext>
                <a:ext uri="{FF2B5EF4-FFF2-40B4-BE49-F238E27FC236}">
                  <a16:creationId xmlns:a16="http://schemas.microsoft.com/office/drawing/2014/main" id="{00000000-0008-0000-0000-0000B6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161</xdr:row>
          <xdr:rowOff>19050</xdr:rowOff>
        </xdr:from>
        <xdr:to>
          <xdr:col>4</xdr:col>
          <xdr:colOff>47625</xdr:colOff>
          <xdr:row>161</xdr:row>
          <xdr:rowOff>171450</xdr:rowOff>
        </xdr:to>
        <xdr:sp macro="" textlink="">
          <xdr:nvSpPr>
            <xdr:cNvPr id="6327" name="Check Box 183" hidden="1">
              <a:extLst>
                <a:ext uri="{63B3BB69-23CF-44E3-9099-C40C66FF867C}">
                  <a14:compatExt spid="_x0000_s6327"/>
                </a:ext>
                <a:ext uri="{FF2B5EF4-FFF2-40B4-BE49-F238E27FC236}">
                  <a16:creationId xmlns:a16="http://schemas.microsoft.com/office/drawing/2014/main" id="{00000000-0008-0000-0000-0000B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165</xdr:row>
          <xdr:rowOff>9525</xdr:rowOff>
        </xdr:from>
        <xdr:to>
          <xdr:col>4</xdr:col>
          <xdr:colOff>38100</xdr:colOff>
          <xdr:row>165</xdr:row>
          <xdr:rowOff>171450</xdr:rowOff>
        </xdr:to>
        <xdr:sp macro="" textlink="">
          <xdr:nvSpPr>
            <xdr:cNvPr id="6328" name="Check Box 184" hidden="1">
              <a:extLst>
                <a:ext uri="{63B3BB69-23CF-44E3-9099-C40C66FF867C}">
                  <a14:compatExt spid="_x0000_s6328"/>
                </a:ext>
                <a:ext uri="{FF2B5EF4-FFF2-40B4-BE49-F238E27FC236}">
                  <a16:creationId xmlns:a16="http://schemas.microsoft.com/office/drawing/2014/main" id="{00000000-0008-0000-0000-0000B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164</xdr:row>
          <xdr:rowOff>9525</xdr:rowOff>
        </xdr:from>
        <xdr:to>
          <xdr:col>4</xdr:col>
          <xdr:colOff>47625</xdr:colOff>
          <xdr:row>164</xdr:row>
          <xdr:rowOff>171450</xdr:rowOff>
        </xdr:to>
        <xdr:sp macro="" textlink="">
          <xdr:nvSpPr>
            <xdr:cNvPr id="6329" name="Check Box 185" hidden="1">
              <a:extLst>
                <a:ext uri="{63B3BB69-23CF-44E3-9099-C40C66FF867C}">
                  <a14:compatExt spid="_x0000_s6329"/>
                </a:ext>
                <a:ext uri="{FF2B5EF4-FFF2-40B4-BE49-F238E27FC236}">
                  <a16:creationId xmlns:a16="http://schemas.microsoft.com/office/drawing/2014/main" id="{00000000-0008-0000-0000-0000B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168</xdr:row>
          <xdr:rowOff>0</xdr:rowOff>
        </xdr:from>
        <xdr:to>
          <xdr:col>4</xdr:col>
          <xdr:colOff>28575</xdr:colOff>
          <xdr:row>168</xdr:row>
          <xdr:rowOff>161925</xdr:rowOff>
        </xdr:to>
        <xdr:sp macro="" textlink="">
          <xdr:nvSpPr>
            <xdr:cNvPr id="6330" name="Check Box 186" hidden="1">
              <a:extLst>
                <a:ext uri="{63B3BB69-23CF-44E3-9099-C40C66FF867C}">
                  <a14:compatExt spid="_x0000_s6330"/>
                </a:ext>
                <a:ext uri="{FF2B5EF4-FFF2-40B4-BE49-F238E27FC236}">
                  <a16:creationId xmlns:a16="http://schemas.microsoft.com/office/drawing/2014/main" id="{00000000-0008-0000-0000-0000BA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167</xdr:row>
          <xdr:rowOff>0</xdr:rowOff>
        </xdr:from>
        <xdr:to>
          <xdr:col>4</xdr:col>
          <xdr:colOff>38100</xdr:colOff>
          <xdr:row>167</xdr:row>
          <xdr:rowOff>161925</xdr:rowOff>
        </xdr:to>
        <xdr:sp macro="" textlink="">
          <xdr:nvSpPr>
            <xdr:cNvPr id="6331" name="Check Box 187" hidden="1">
              <a:extLst>
                <a:ext uri="{63B3BB69-23CF-44E3-9099-C40C66FF867C}">
                  <a14:compatExt spid="_x0000_s6331"/>
                </a:ext>
                <a:ext uri="{FF2B5EF4-FFF2-40B4-BE49-F238E27FC236}">
                  <a16:creationId xmlns:a16="http://schemas.microsoft.com/office/drawing/2014/main" id="{00000000-0008-0000-0000-0000BB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52</xdr:row>
          <xdr:rowOff>9525</xdr:rowOff>
        </xdr:from>
        <xdr:to>
          <xdr:col>14</xdr:col>
          <xdr:colOff>28575</xdr:colOff>
          <xdr:row>52</xdr:row>
          <xdr:rowOff>171450</xdr:rowOff>
        </xdr:to>
        <xdr:sp macro="" textlink="">
          <xdr:nvSpPr>
            <xdr:cNvPr id="6263" name="Check Box 119" hidden="1">
              <a:extLst>
                <a:ext uri="{63B3BB69-23CF-44E3-9099-C40C66FF867C}">
                  <a14:compatExt spid="_x0000_s6263"/>
                </a:ext>
                <a:ext uri="{FF2B5EF4-FFF2-40B4-BE49-F238E27FC236}">
                  <a16:creationId xmlns:a16="http://schemas.microsoft.com/office/drawing/2014/main" id="{00000000-0008-0000-0000-000077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53</xdr:row>
          <xdr:rowOff>9525</xdr:rowOff>
        </xdr:from>
        <xdr:to>
          <xdr:col>14</xdr:col>
          <xdr:colOff>28575</xdr:colOff>
          <xdr:row>53</xdr:row>
          <xdr:rowOff>171450</xdr:rowOff>
        </xdr:to>
        <xdr:sp macro="" textlink="">
          <xdr:nvSpPr>
            <xdr:cNvPr id="6264" name="Check Box 120" hidden="1">
              <a:extLst>
                <a:ext uri="{63B3BB69-23CF-44E3-9099-C40C66FF867C}">
                  <a14:compatExt spid="_x0000_s6264"/>
                </a:ext>
                <a:ext uri="{FF2B5EF4-FFF2-40B4-BE49-F238E27FC236}">
                  <a16:creationId xmlns:a16="http://schemas.microsoft.com/office/drawing/2014/main" id="{00000000-0008-0000-0000-000078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54</xdr:row>
          <xdr:rowOff>9525</xdr:rowOff>
        </xdr:from>
        <xdr:to>
          <xdr:col>14</xdr:col>
          <xdr:colOff>28575</xdr:colOff>
          <xdr:row>54</xdr:row>
          <xdr:rowOff>171450</xdr:rowOff>
        </xdr:to>
        <xdr:sp macro="" textlink="">
          <xdr:nvSpPr>
            <xdr:cNvPr id="6265" name="Check Box 121" hidden="1">
              <a:extLst>
                <a:ext uri="{63B3BB69-23CF-44E3-9099-C40C66FF867C}">
                  <a14:compatExt spid="_x0000_s6265"/>
                </a:ext>
                <a:ext uri="{FF2B5EF4-FFF2-40B4-BE49-F238E27FC236}">
                  <a16:creationId xmlns:a16="http://schemas.microsoft.com/office/drawing/2014/main" id="{00000000-0008-0000-0000-000079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46</xdr:col>
          <xdr:colOff>19050</xdr:colOff>
          <xdr:row>28</xdr:row>
          <xdr:rowOff>171450</xdr:rowOff>
        </xdr:from>
        <xdr:to>
          <xdr:col>60</xdr:col>
          <xdr:colOff>104775</xdr:colOff>
          <xdr:row>30</xdr:row>
          <xdr:rowOff>19050</xdr:rowOff>
        </xdr:to>
        <xdr:sp macro="" textlink="">
          <xdr:nvSpPr>
            <xdr:cNvPr id="6333" name="Drop Down 189" hidden="1">
              <a:extLst>
                <a:ext uri="{63B3BB69-23CF-44E3-9099-C40C66FF867C}">
                  <a14:compatExt spid="_x0000_s6333"/>
                </a:ext>
                <a:ext uri="{FF2B5EF4-FFF2-40B4-BE49-F238E27FC236}">
                  <a16:creationId xmlns:a16="http://schemas.microsoft.com/office/drawing/2014/main" id="{00000000-0008-0000-0000-0000BD18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w="9525">
                  <a:noFill/>
                  <a:miter lim="800000"/>
                  <a:headEnd/>
                  <a:tailEnd/>
                </a14:hiddenLine>
              </a:ext>
            </a:extLst>
          </xdr:spPr>
        </xdr:sp>
        <xdr:clientData fLocksWithSheet="0"/>
      </xdr:twoCellAnchor>
    </mc:Choice>
    <mc:Fallback/>
  </mc:AlternateContent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17" Type="http://schemas.openxmlformats.org/officeDocument/2006/relationships/ctrlProp" Target="../ctrlProps/ctrlProp114.xml"/><Relationship Id="rId21" Type="http://schemas.openxmlformats.org/officeDocument/2006/relationships/ctrlProp" Target="../ctrlProps/ctrlProp18.xml"/><Relationship Id="rId42" Type="http://schemas.openxmlformats.org/officeDocument/2006/relationships/ctrlProp" Target="../ctrlProps/ctrlProp39.xml"/><Relationship Id="rId47" Type="http://schemas.openxmlformats.org/officeDocument/2006/relationships/ctrlProp" Target="../ctrlProps/ctrlProp44.xml"/><Relationship Id="rId63" Type="http://schemas.openxmlformats.org/officeDocument/2006/relationships/ctrlProp" Target="../ctrlProps/ctrlProp60.xml"/><Relationship Id="rId68" Type="http://schemas.openxmlformats.org/officeDocument/2006/relationships/ctrlProp" Target="../ctrlProps/ctrlProp65.xml"/><Relationship Id="rId84" Type="http://schemas.openxmlformats.org/officeDocument/2006/relationships/ctrlProp" Target="../ctrlProps/ctrlProp81.xml"/><Relationship Id="rId89" Type="http://schemas.openxmlformats.org/officeDocument/2006/relationships/ctrlProp" Target="../ctrlProps/ctrlProp86.xml"/><Relationship Id="rId112" Type="http://schemas.openxmlformats.org/officeDocument/2006/relationships/ctrlProp" Target="../ctrlProps/ctrlProp109.xml"/><Relationship Id="rId16" Type="http://schemas.openxmlformats.org/officeDocument/2006/relationships/ctrlProp" Target="../ctrlProps/ctrlProp13.xml"/><Relationship Id="rId107" Type="http://schemas.openxmlformats.org/officeDocument/2006/relationships/ctrlProp" Target="../ctrlProps/ctrlProp104.xml"/><Relationship Id="rId11" Type="http://schemas.openxmlformats.org/officeDocument/2006/relationships/ctrlProp" Target="../ctrlProps/ctrlProp8.xml"/><Relationship Id="rId32" Type="http://schemas.openxmlformats.org/officeDocument/2006/relationships/ctrlProp" Target="../ctrlProps/ctrlProp29.xml"/><Relationship Id="rId37" Type="http://schemas.openxmlformats.org/officeDocument/2006/relationships/ctrlProp" Target="../ctrlProps/ctrlProp34.xml"/><Relationship Id="rId53" Type="http://schemas.openxmlformats.org/officeDocument/2006/relationships/ctrlProp" Target="../ctrlProps/ctrlProp50.xml"/><Relationship Id="rId58" Type="http://schemas.openxmlformats.org/officeDocument/2006/relationships/ctrlProp" Target="../ctrlProps/ctrlProp55.xml"/><Relationship Id="rId74" Type="http://schemas.openxmlformats.org/officeDocument/2006/relationships/ctrlProp" Target="../ctrlProps/ctrlProp71.xml"/><Relationship Id="rId79" Type="http://schemas.openxmlformats.org/officeDocument/2006/relationships/ctrlProp" Target="../ctrlProps/ctrlProp76.xml"/><Relationship Id="rId102" Type="http://schemas.openxmlformats.org/officeDocument/2006/relationships/ctrlProp" Target="../ctrlProps/ctrlProp99.xml"/><Relationship Id="rId123" Type="http://schemas.openxmlformats.org/officeDocument/2006/relationships/ctrlProp" Target="../ctrlProps/ctrlProp120.xml"/><Relationship Id="rId128" Type="http://schemas.openxmlformats.org/officeDocument/2006/relationships/ctrlProp" Target="../ctrlProps/ctrlProp125.xml"/><Relationship Id="rId5" Type="http://schemas.openxmlformats.org/officeDocument/2006/relationships/ctrlProp" Target="../ctrlProps/ctrlProp2.xml"/><Relationship Id="rId90" Type="http://schemas.openxmlformats.org/officeDocument/2006/relationships/ctrlProp" Target="../ctrlProps/ctrlProp87.xml"/><Relationship Id="rId95" Type="http://schemas.openxmlformats.org/officeDocument/2006/relationships/ctrlProp" Target="../ctrlProps/ctrlProp92.xml"/><Relationship Id="rId22" Type="http://schemas.openxmlformats.org/officeDocument/2006/relationships/ctrlProp" Target="../ctrlProps/ctrlProp19.xml"/><Relationship Id="rId27" Type="http://schemas.openxmlformats.org/officeDocument/2006/relationships/ctrlProp" Target="../ctrlProps/ctrlProp24.xml"/><Relationship Id="rId43" Type="http://schemas.openxmlformats.org/officeDocument/2006/relationships/ctrlProp" Target="../ctrlProps/ctrlProp40.xml"/><Relationship Id="rId48" Type="http://schemas.openxmlformats.org/officeDocument/2006/relationships/ctrlProp" Target="../ctrlProps/ctrlProp45.xml"/><Relationship Id="rId64" Type="http://schemas.openxmlformats.org/officeDocument/2006/relationships/ctrlProp" Target="../ctrlProps/ctrlProp61.xml"/><Relationship Id="rId69" Type="http://schemas.openxmlformats.org/officeDocument/2006/relationships/ctrlProp" Target="../ctrlProps/ctrlProp66.xml"/><Relationship Id="rId113" Type="http://schemas.openxmlformats.org/officeDocument/2006/relationships/ctrlProp" Target="../ctrlProps/ctrlProp110.xml"/><Relationship Id="rId118" Type="http://schemas.openxmlformats.org/officeDocument/2006/relationships/ctrlProp" Target="../ctrlProps/ctrlProp115.xml"/><Relationship Id="rId80" Type="http://schemas.openxmlformats.org/officeDocument/2006/relationships/ctrlProp" Target="../ctrlProps/ctrlProp77.xml"/><Relationship Id="rId85" Type="http://schemas.openxmlformats.org/officeDocument/2006/relationships/ctrlProp" Target="../ctrlProps/ctrlProp82.xml"/><Relationship Id="rId12" Type="http://schemas.openxmlformats.org/officeDocument/2006/relationships/ctrlProp" Target="../ctrlProps/ctrlProp9.xml"/><Relationship Id="rId17" Type="http://schemas.openxmlformats.org/officeDocument/2006/relationships/ctrlProp" Target="../ctrlProps/ctrlProp14.xml"/><Relationship Id="rId33" Type="http://schemas.openxmlformats.org/officeDocument/2006/relationships/ctrlProp" Target="../ctrlProps/ctrlProp30.xml"/><Relationship Id="rId38" Type="http://schemas.openxmlformats.org/officeDocument/2006/relationships/ctrlProp" Target="../ctrlProps/ctrlProp35.xml"/><Relationship Id="rId59" Type="http://schemas.openxmlformats.org/officeDocument/2006/relationships/ctrlProp" Target="../ctrlProps/ctrlProp56.xml"/><Relationship Id="rId103" Type="http://schemas.openxmlformats.org/officeDocument/2006/relationships/ctrlProp" Target="../ctrlProps/ctrlProp100.xml"/><Relationship Id="rId108" Type="http://schemas.openxmlformats.org/officeDocument/2006/relationships/ctrlProp" Target="../ctrlProps/ctrlProp105.xml"/><Relationship Id="rId124" Type="http://schemas.openxmlformats.org/officeDocument/2006/relationships/ctrlProp" Target="../ctrlProps/ctrlProp121.xml"/><Relationship Id="rId129" Type="http://schemas.openxmlformats.org/officeDocument/2006/relationships/ctrlProp" Target="../ctrlProps/ctrlProp126.xml"/><Relationship Id="rId54" Type="http://schemas.openxmlformats.org/officeDocument/2006/relationships/ctrlProp" Target="../ctrlProps/ctrlProp51.xml"/><Relationship Id="rId70" Type="http://schemas.openxmlformats.org/officeDocument/2006/relationships/ctrlProp" Target="../ctrlProps/ctrlProp67.xml"/><Relationship Id="rId75" Type="http://schemas.openxmlformats.org/officeDocument/2006/relationships/ctrlProp" Target="../ctrlProps/ctrlProp72.xml"/><Relationship Id="rId91" Type="http://schemas.openxmlformats.org/officeDocument/2006/relationships/ctrlProp" Target="../ctrlProps/ctrlProp88.xml"/><Relationship Id="rId96" Type="http://schemas.openxmlformats.org/officeDocument/2006/relationships/ctrlProp" Target="../ctrlProps/ctrlProp93.xml"/><Relationship Id="rId1" Type="http://schemas.openxmlformats.org/officeDocument/2006/relationships/printerSettings" Target="../printerSettings/printerSettings1.bin"/><Relationship Id="rId6" Type="http://schemas.openxmlformats.org/officeDocument/2006/relationships/ctrlProp" Target="../ctrlProps/ctrlProp3.xml"/><Relationship Id="rId23" Type="http://schemas.openxmlformats.org/officeDocument/2006/relationships/ctrlProp" Target="../ctrlProps/ctrlProp20.xml"/><Relationship Id="rId28" Type="http://schemas.openxmlformats.org/officeDocument/2006/relationships/ctrlProp" Target="../ctrlProps/ctrlProp25.xml"/><Relationship Id="rId49" Type="http://schemas.openxmlformats.org/officeDocument/2006/relationships/ctrlProp" Target="../ctrlProps/ctrlProp46.xml"/><Relationship Id="rId114" Type="http://schemas.openxmlformats.org/officeDocument/2006/relationships/ctrlProp" Target="../ctrlProps/ctrlProp111.xml"/><Relationship Id="rId119" Type="http://schemas.openxmlformats.org/officeDocument/2006/relationships/ctrlProp" Target="../ctrlProps/ctrlProp116.xml"/><Relationship Id="rId44" Type="http://schemas.openxmlformats.org/officeDocument/2006/relationships/ctrlProp" Target="../ctrlProps/ctrlProp41.xml"/><Relationship Id="rId60" Type="http://schemas.openxmlformats.org/officeDocument/2006/relationships/ctrlProp" Target="../ctrlProps/ctrlProp57.xml"/><Relationship Id="rId65" Type="http://schemas.openxmlformats.org/officeDocument/2006/relationships/ctrlProp" Target="../ctrlProps/ctrlProp62.xml"/><Relationship Id="rId81" Type="http://schemas.openxmlformats.org/officeDocument/2006/relationships/ctrlProp" Target="../ctrlProps/ctrlProp78.xml"/><Relationship Id="rId86" Type="http://schemas.openxmlformats.org/officeDocument/2006/relationships/ctrlProp" Target="../ctrlProps/ctrlProp83.xml"/><Relationship Id="rId13" Type="http://schemas.openxmlformats.org/officeDocument/2006/relationships/ctrlProp" Target="../ctrlProps/ctrlProp10.xml"/><Relationship Id="rId18" Type="http://schemas.openxmlformats.org/officeDocument/2006/relationships/ctrlProp" Target="../ctrlProps/ctrlProp15.xml"/><Relationship Id="rId39" Type="http://schemas.openxmlformats.org/officeDocument/2006/relationships/ctrlProp" Target="../ctrlProps/ctrlProp36.xml"/><Relationship Id="rId109" Type="http://schemas.openxmlformats.org/officeDocument/2006/relationships/ctrlProp" Target="../ctrlProps/ctrlProp106.xml"/><Relationship Id="rId34" Type="http://schemas.openxmlformats.org/officeDocument/2006/relationships/ctrlProp" Target="../ctrlProps/ctrlProp31.xml"/><Relationship Id="rId50" Type="http://schemas.openxmlformats.org/officeDocument/2006/relationships/ctrlProp" Target="../ctrlProps/ctrlProp47.xml"/><Relationship Id="rId55" Type="http://schemas.openxmlformats.org/officeDocument/2006/relationships/ctrlProp" Target="../ctrlProps/ctrlProp52.xml"/><Relationship Id="rId76" Type="http://schemas.openxmlformats.org/officeDocument/2006/relationships/ctrlProp" Target="../ctrlProps/ctrlProp73.xml"/><Relationship Id="rId97" Type="http://schemas.openxmlformats.org/officeDocument/2006/relationships/ctrlProp" Target="../ctrlProps/ctrlProp94.xml"/><Relationship Id="rId104" Type="http://schemas.openxmlformats.org/officeDocument/2006/relationships/ctrlProp" Target="../ctrlProps/ctrlProp101.xml"/><Relationship Id="rId120" Type="http://schemas.openxmlformats.org/officeDocument/2006/relationships/ctrlProp" Target="../ctrlProps/ctrlProp117.xml"/><Relationship Id="rId125" Type="http://schemas.openxmlformats.org/officeDocument/2006/relationships/ctrlProp" Target="../ctrlProps/ctrlProp122.xml"/><Relationship Id="rId7" Type="http://schemas.openxmlformats.org/officeDocument/2006/relationships/ctrlProp" Target="../ctrlProps/ctrlProp4.xml"/><Relationship Id="rId71" Type="http://schemas.openxmlformats.org/officeDocument/2006/relationships/ctrlProp" Target="../ctrlProps/ctrlProp68.xml"/><Relationship Id="rId92" Type="http://schemas.openxmlformats.org/officeDocument/2006/relationships/ctrlProp" Target="../ctrlProps/ctrlProp89.xml"/><Relationship Id="rId2" Type="http://schemas.openxmlformats.org/officeDocument/2006/relationships/drawing" Target="../drawings/drawing1.xml"/><Relationship Id="rId29" Type="http://schemas.openxmlformats.org/officeDocument/2006/relationships/ctrlProp" Target="../ctrlProps/ctrlProp26.xml"/><Relationship Id="rId24" Type="http://schemas.openxmlformats.org/officeDocument/2006/relationships/ctrlProp" Target="../ctrlProps/ctrlProp21.xml"/><Relationship Id="rId40" Type="http://schemas.openxmlformats.org/officeDocument/2006/relationships/ctrlProp" Target="../ctrlProps/ctrlProp37.xml"/><Relationship Id="rId45" Type="http://schemas.openxmlformats.org/officeDocument/2006/relationships/ctrlProp" Target="../ctrlProps/ctrlProp42.xml"/><Relationship Id="rId66" Type="http://schemas.openxmlformats.org/officeDocument/2006/relationships/ctrlProp" Target="../ctrlProps/ctrlProp63.xml"/><Relationship Id="rId87" Type="http://schemas.openxmlformats.org/officeDocument/2006/relationships/ctrlProp" Target="../ctrlProps/ctrlProp84.xml"/><Relationship Id="rId110" Type="http://schemas.openxmlformats.org/officeDocument/2006/relationships/ctrlProp" Target="../ctrlProps/ctrlProp107.xml"/><Relationship Id="rId115" Type="http://schemas.openxmlformats.org/officeDocument/2006/relationships/ctrlProp" Target="../ctrlProps/ctrlProp112.xml"/><Relationship Id="rId61" Type="http://schemas.openxmlformats.org/officeDocument/2006/relationships/ctrlProp" Target="../ctrlProps/ctrlProp58.xml"/><Relationship Id="rId82" Type="http://schemas.openxmlformats.org/officeDocument/2006/relationships/ctrlProp" Target="../ctrlProps/ctrlProp79.xml"/><Relationship Id="rId19" Type="http://schemas.openxmlformats.org/officeDocument/2006/relationships/ctrlProp" Target="../ctrlProps/ctrlProp16.xml"/><Relationship Id="rId14" Type="http://schemas.openxmlformats.org/officeDocument/2006/relationships/ctrlProp" Target="../ctrlProps/ctrlProp11.xml"/><Relationship Id="rId30" Type="http://schemas.openxmlformats.org/officeDocument/2006/relationships/ctrlProp" Target="../ctrlProps/ctrlProp27.xml"/><Relationship Id="rId35" Type="http://schemas.openxmlformats.org/officeDocument/2006/relationships/ctrlProp" Target="../ctrlProps/ctrlProp32.xml"/><Relationship Id="rId56" Type="http://schemas.openxmlformats.org/officeDocument/2006/relationships/ctrlProp" Target="../ctrlProps/ctrlProp53.xml"/><Relationship Id="rId77" Type="http://schemas.openxmlformats.org/officeDocument/2006/relationships/ctrlProp" Target="../ctrlProps/ctrlProp74.xml"/><Relationship Id="rId100" Type="http://schemas.openxmlformats.org/officeDocument/2006/relationships/ctrlProp" Target="../ctrlProps/ctrlProp97.xml"/><Relationship Id="rId105" Type="http://schemas.openxmlformats.org/officeDocument/2006/relationships/ctrlProp" Target="../ctrlProps/ctrlProp102.xml"/><Relationship Id="rId126" Type="http://schemas.openxmlformats.org/officeDocument/2006/relationships/ctrlProp" Target="../ctrlProps/ctrlProp123.xml"/><Relationship Id="rId8" Type="http://schemas.openxmlformats.org/officeDocument/2006/relationships/ctrlProp" Target="../ctrlProps/ctrlProp5.xml"/><Relationship Id="rId51" Type="http://schemas.openxmlformats.org/officeDocument/2006/relationships/ctrlProp" Target="../ctrlProps/ctrlProp48.xml"/><Relationship Id="rId72" Type="http://schemas.openxmlformats.org/officeDocument/2006/relationships/ctrlProp" Target="../ctrlProps/ctrlProp69.xml"/><Relationship Id="rId93" Type="http://schemas.openxmlformats.org/officeDocument/2006/relationships/ctrlProp" Target="../ctrlProps/ctrlProp90.xml"/><Relationship Id="rId98" Type="http://schemas.openxmlformats.org/officeDocument/2006/relationships/ctrlProp" Target="../ctrlProps/ctrlProp95.xml"/><Relationship Id="rId121" Type="http://schemas.openxmlformats.org/officeDocument/2006/relationships/ctrlProp" Target="../ctrlProps/ctrlProp118.xml"/><Relationship Id="rId3" Type="http://schemas.openxmlformats.org/officeDocument/2006/relationships/vmlDrawing" Target="../drawings/vmlDrawing1.vml"/><Relationship Id="rId25" Type="http://schemas.openxmlformats.org/officeDocument/2006/relationships/ctrlProp" Target="../ctrlProps/ctrlProp22.xml"/><Relationship Id="rId46" Type="http://schemas.openxmlformats.org/officeDocument/2006/relationships/ctrlProp" Target="../ctrlProps/ctrlProp43.xml"/><Relationship Id="rId67" Type="http://schemas.openxmlformats.org/officeDocument/2006/relationships/ctrlProp" Target="../ctrlProps/ctrlProp64.xml"/><Relationship Id="rId116" Type="http://schemas.openxmlformats.org/officeDocument/2006/relationships/ctrlProp" Target="../ctrlProps/ctrlProp113.xml"/><Relationship Id="rId20" Type="http://schemas.openxmlformats.org/officeDocument/2006/relationships/ctrlProp" Target="../ctrlProps/ctrlProp17.xml"/><Relationship Id="rId41" Type="http://schemas.openxmlformats.org/officeDocument/2006/relationships/ctrlProp" Target="../ctrlProps/ctrlProp38.xml"/><Relationship Id="rId62" Type="http://schemas.openxmlformats.org/officeDocument/2006/relationships/ctrlProp" Target="../ctrlProps/ctrlProp59.xml"/><Relationship Id="rId83" Type="http://schemas.openxmlformats.org/officeDocument/2006/relationships/ctrlProp" Target="../ctrlProps/ctrlProp80.xml"/><Relationship Id="rId88" Type="http://schemas.openxmlformats.org/officeDocument/2006/relationships/ctrlProp" Target="../ctrlProps/ctrlProp85.xml"/><Relationship Id="rId111" Type="http://schemas.openxmlformats.org/officeDocument/2006/relationships/ctrlProp" Target="../ctrlProps/ctrlProp108.xml"/><Relationship Id="rId15" Type="http://schemas.openxmlformats.org/officeDocument/2006/relationships/ctrlProp" Target="../ctrlProps/ctrlProp12.xml"/><Relationship Id="rId36" Type="http://schemas.openxmlformats.org/officeDocument/2006/relationships/ctrlProp" Target="../ctrlProps/ctrlProp33.xml"/><Relationship Id="rId57" Type="http://schemas.openxmlformats.org/officeDocument/2006/relationships/ctrlProp" Target="../ctrlProps/ctrlProp54.xml"/><Relationship Id="rId106" Type="http://schemas.openxmlformats.org/officeDocument/2006/relationships/ctrlProp" Target="../ctrlProps/ctrlProp103.xml"/><Relationship Id="rId127" Type="http://schemas.openxmlformats.org/officeDocument/2006/relationships/ctrlProp" Target="../ctrlProps/ctrlProp124.xml"/><Relationship Id="rId10" Type="http://schemas.openxmlformats.org/officeDocument/2006/relationships/ctrlProp" Target="../ctrlProps/ctrlProp7.xml"/><Relationship Id="rId31" Type="http://schemas.openxmlformats.org/officeDocument/2006/relationships/ctrlProp" Target="../ctrlProps/ctrlProp28.xml"/><Relationship Id="rId52" Type="http://schemas.openxmlformats.org/officeDocument/2006/relationships/ctrlProp" Target="../ctrlProps/ctrlProp49.xml"/><Relationship Id="rId73" Type="http://schemas.openxmlformats.org/officeDocument/2006/relationships/ctrlProp" Target="../ctrlProps/ctrlProp70.xml"/><Relationship Id="rId78" Type="http://schemas.openxmlformats.org/officeDocument/2006/relationships/ctrlProp" Target="../ctrlProps/ctrlProp75.xml"/><Relationship Id="rId94" Type="http://schemas.openxmlformats.org/officeDocument/2006/relationships/ctrlProp" Target="../ctrlProps/ctrlProp91.xml"/><Relationship Id="rId99" Type="http://schemas.openxmlformats.org/officeDocument/2006/relationships/ctrlProp" Target="../ctrlProps/ctrlProp96.xml"/><Relationship Id="rId101" Type="http://schemas.openxmlformats.org/officeDocument/2006/relationships/ctrlProp" Target="../ctrlProps/ctrlProp98.xml"/><Relationship Id="rId122" Type="http://schemas.openxmlformats.org/officeDocument/2006/relationships/ctrlProp" Target="../ctrlProps/ctrlProp119.xml"/><Relationship Id="rId4" Type="http://schemas.openxmlformats.org/officeDocument/2006/relationships/ctrlProp" Target="../ctrlProps/ctrlProp1.xml"/><Relationship Id="rId9" Type="http://schemas.openxmlformats.org/officeDocument/2006/relationships/ctrlProp" Target="../ctrlProps/ctrlProp6.xml"/><Relationship Id="rId26" Type="http://schemas.openxmlformats.org/officeDocument/2006/relationships/ctrlProp" Target="../ctrlProps/ctrlProp23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Tabelle2">
    <pageSetUpPr fitToPage="1"/>
  </sheetPr>
  <dimension ref="A1:BJ199"/>
  <sheetViews>
    <sheetView showGridLines="0" showRowColHeaders="0" tabSelected="1" showRuler="0" zoomScaleNormal="100" zoomScalePageLayoutView="130" workbookViewId="0">
      <selection activeCell="BR26" sqref="BR26"/>
    </sheetView>
  </sheetViews>
  <sheetFormatPr baseColWidth="10" defaultColWidth="9.140625" defaultRowHeight="11.25" x14ac:dyDescent="0.2"/>
  <cols>
    <col min="1" max="1" width="1.7109375" style="6" customWidth="1"/>
    <col min="2" max="3" width="0.42578125" style="6" customWidth="1"/>
    <col min="4" max="65" width="1.7109375" style="7" customWidth="1"/>
    <col min="66" max="16384" width="9.140625" style="7"/>
  </cols>
  <sheetData>
    <row r="1" spans="1:61" ht="15.95" customHeight="1" x14ac:dyDescent="0.2"/>
    <row r="2" spans="1:61" ht="15.95" customHeight="1" x14ac:dyDescent="0.2">
      <c r="D2" s="8"/>
    </row>
    <row r="3" spans="1:61" ht="24" customHeight="1" x14ac:dyDescent="0.2">
      <c r="B3" s="4" t="s">
        <v>0</v>
      </c>
    </row>
    <row r="4" spans="1:61" ht="15.95" customHeight="1" x14ac:dyDescent="0.2">
      <c r="D4" s="8"/>
    </row>
    <row r="5" spans="1:61" ht="14.45" customHeight="1" x14ac:dyDescent="0.2">
      <c r="C5" s="18"/>
      <c r="D5" s="19" t="s">
        <v>1</v>
      </c>
      <c r="E5" s="19"/>
      <c r="F5" s="19"/>
      <c r="G5" s="19"/>
      <c r="H5" s="19"/>
      <c r="I5" s="19"/>
      <c r="J5" s="19"/>
      <c r="K5" s="19"/>
      <c r="L5" s="19"/>
      <c r="M5" s="19"/>
      <c r="N5" s="189"/>
      <c r="O5" s="190"/>
      <c r="P5" s="190"/>
      <c r="Q5" s="190"/>
      <c r="R5" s="190"/>
      <c r="S5" s="190"/>
      <c r="T5" s="190"/>
      <c r="U5" s="191"/>
      <c r="V5" s="191"/>
      <c r="W5" s="191"/>
      <c r="X5" s="191"/>
      <c r="Y5" s="191"/>
      <c r="Z5" s="191"/>
      <c r="AA5" s="191"/>
      <c r="AB5" s="191"/>
      <c r="AC5" s="191"/>
      <c r="AD5" s="191"/>
      <c r="AE5" s="191"/>
      <c r="AF5" s="191"/>
      <c r="AG5" s="191"/>
      <c r="AH5" s="191"/>
      <c r="AI5" s="192"/>
      <c r="AN5" s="9"/>
      <c r="AO5" s="9"/>
      <c r="AP5" s="9"/>
      <c r="AQ5" s="9"/>
      <c r="AR5" s="9"/>
      <c r="AS5" s="9"/>
      <c r="AT5" s="9"/>
    </row>
    <row r="6" spans="1:61" ht="14.45" customHeight="1" x14ac:dyDescent="0.2">
      <c r="C6" s="18"/>
      <c r="D6" s="19" t="s">
        <v>2</v>
      </c>
      <c r="E6" s="19"/>
      <c r="F6" s="19"/>
      <c r="G6" s="19"/>
      <c r="H6" s="19"/>
      <c r="I6" s="19"/>
      <c r="J6" s="19"/>
      <c r="K6" s="19"/>
      <c r="L6" s="19"/>
      <c r="M6" s="19"/>
      <c r="N6" s="189"/>
      <c r="O6" s="190"/>
      <c r="P6" s="190"/>
      <c r="Q6" s="190"/>
      <c r="R6" s="190"/>
      <c r="S6" s="190"/>
      <c r="T6" s="190"/>
      <c r="U6" s="191"/>
      <c r="V6" s="191"/>
      <c r="W6" s="191"/>
      <c r="X6" s="191"/>
      <c r="Y6" s="191"/>
      <c r="Z6" s="191"/>
      <c r="AA6" s="191"/>
      <c r="AB6" s="191"/>
      <c r="AC6" s="191"/>
      <c r="AD6" s="191"/>
      <c r="AE6" s="191"/>
      <c r="AF6" s="191"/>
      <c r="AG6" s="191"/>
      <c r="AH6" s="191"/>
      <c r="AI6" s="192"/>
      <c r="AN6" s="9"/>
      <c r="AO6" s="9"/>
      <c r="AP6" s="9"/>
      <c r="AQ6" s="9"/>
      <c r="AR6" s="9"/>
      <c r="AS6" s="9"/>
      <c r="AT6" s="9"/>
    </row>
    <row r="7" spans="1:61" ht="14.45" customHeight="1" x14ac:dyDescent="0.2">
      <c r="C7" s="18"/>
      <c r="D7" s="19" t="s">
        <v>3</v>
      </c>
      <c r="E7" s="19"/>
      <c r="F7" s="19"/>
      <c r="G7" s="19"/>
      <c r="H7" s="19"/>
      <c r="I7" s="19"/>
      <c r="J7" s="19"/>
      <c r="K7" s="19"/>
      <c r="L7" s="19"/>
      <c r="M7" s="19"/>
      <c r="N7" s="189"/>
      <c r="O7" s="189"/>
      <c r="P7" s="189"/>
      <c r="Q7" s="189"/>
      <c r="R7" s="189"/>
      <c r="S7" s="189"/>
      <c r="T7" s="189"/>
      <c r="U7" s="189"/>
      <c r="V7" s="189"/>
      <c r="W7" s="189"/>
      <c r="X7" s="19"/>
      <c r="Y7" s="20" t="s">
        <v>4</v>
      </c>
      <c r="Z7" s="19"/>
      <c r="AA7" s="189" t="str">
        <f>IF(ISBLANK(Data!D8),"",Data!D8)</f>
        <v/>
      </c>
      <c r="AB7" s="189"/>
      <c r="AC7" s="189"/>
      <c r="AD7" s="189"/>
      <c r="AE7" s="189"/>
      <c r="AF7" s="189"/>
      <c r="AG7" s="189"/>
      <c r="AH7" s="189"/>
      <c r="AI7" s="210"/>
      <c r="AN7" s="9"/>
      <c r="AO7" s="9"/>
      <c r="AP7" s="9"/>
      <c r="AQ7" s="9"/>
      <c r="AR7" s="9"/>
      <c r="AS7" s="9"/>
      <c r="AT7" s="9"/>
    </row>
    <row r="8" spans="1:61" ht="11.1" customHeight="1" x14ac:dyDescent="0.2">
      <c r="D8" s="8"/>
    </row>
    <row r="9" spans="1:61" ht="15" x14ac:dyDescent="0.2">
      <c r="B9" s="5" t="s">
        <v>5</v>
      </c>
    </row>
    <row r="10" spans="1:61" ht="14.45" customHeight="1" x14ac:dyDescent="0.2">
      <c r="C10" s="18"/>
      <c r="D10" s="21" t="s">
        <v>6</v>
      </c>
      <c r="E10" s="19"/>
      <c r="F10" s="19"/>
      <c r="G10" s="19"/>
      <c r="H10" s="19"/>
      <c r="I10" s="19"/>
      <c r="J10" s="19"/>
      <c r="K10" s="19"/>
      <c r="L10" s="19"/>
      <c r="M10" s="19"/>
      <c r="N10" s="19"/>
      <c r="O10" s="19"/>
      <c r="P10" s="19"/>
      <c r="Q10" s="19"/>
      <c r="R10" s="19"/>
      <c r="S10" s="19"/>
      <c r="T10" s="19"/>
      <c r="U10" s="19"/>
      <c r="V10" s="19"/>
      <c r="W10" s="19"/>
      <c r="X10" s="19"/>
      <c r="Y10" s="19"/>
      <c r="Z10" s="19"/>
      <c r="AA10" s="19"/>
      <c r="AB10" s="19"/>
      <c r="AC10" s="19"/>
      <c r="AD10" s="19"/>
      <c r="AE10" s="19"/>
      <c r="AF10" s="19"/>
      <c r="AG10" s="19"/>
      <c r="AH10" s="19"/>
      <c r="AI10" s="19"/>
      <c r="AJ10" s="19"/>
      <c r="AK10" s="19"/>
      <c r="AL10" s="19"/>
      <c r="AM10" s="19"/>
      <c r="AN10" s="19"/>
      <c r="AO10" s="19"/>
      <c r="AP10" s="19"/>
      <c r="AQ10" s="19"/>
      <c r="AR10" s="19"/>
      <c r="AS10" s="19"/>
      <c r="AT10" s="19"/>
      <c r="AU10" s="19"/>
      <c r="AV10" s="74" t="s">
        <v>7</v>
      </c>
      <c r="AW10" s="19"/>
      <c r="AX10" s="19"/>
      <c r="AY10" s="19"/>
      <c r="AZ10" s="19"/>
      <c r="BA10" s="19"/>
      <c r="BB10" s="19" t="s">
        <v>8</v>
      </c>
      <c r="BC10" s="19"/>
      <c r="BD10" s="19"/>
      <c r="BE10" s="19" t="s">
        <v>9</v>
      </c>
      <c r="BF10" s="19"/>
      <c r="BG10" s="19"/>
      <c r="BH10" s="19" t="s">
        <v>10</v>
      </c>
      <c r="BI10" s="22"/>
    </row>
    <row r="11" spans="1:61" ht="14.45" customHeight="1" x14ac:dyDescent="0.25">
      <c r="C11" s="18"/>
      <c r="D11" s="23" t="s">
        <v>11</v>
      </c>
      <c r="E11" s="23"/>
      <c r="F11" s="23"/>
      <c r="G11" s="24"/>
      <c r="H11" s="193"/>
      <c r="I11" s="193"/>
      <c r="J11" s="193"/>
      <c r="K11" s="193"/>
      <c r="L11" s="193"/>
      <c r="M11" s="193"/>
      <c r="N11" s="193"/>
      <c r="O11" s="193"/>
      <c r="P11" s="193"/>
      <c r="Q11" s="193"/>
      <c r="R11" s="193"/>
      <c r="S11" s="193"/>
      <c r="T11" s="193"/>
      <c r="U11" s="193"/>
      <c r="V11" s="193"/>
      <c r="W11" s="193"/>
      <c r="X11" s="193"/>
      <c r="Y11" s="193"/>
      <c r="Z11" s="193"/>
      <c r="AA11" s="193"/>
      <c r="AB11" s="193"/>
      <c r="AC11" s="193"/>
      <c r="AD11" s="193"/>
      <c r="AE11" s="193"/>
      <c r="AF11" s="193"/>
      <c r="AG11" s="146"/>
      <c r="AH11" s="23" t="s">
        <v>12</v>
      </c>
      <c r="AI11" s="23"/>
      <c r="AJ11" s="24"/>
      <c r="AK11" s="24"/>
      <c r="AL11" s="24"/>
      <c r="AM11" s="193" t="str">
        <f>IF(ISBLANK(Data!D13),"",Data!D13)</f>
        <v/>
      </c>
      <c r="AN11" s="193"/>
      <c r="AO11" s="193"/>
      <c r="AP11" s="193"/>
      <c r="AQ11" s="193"/>
      <c r="AR11" s="193"/>
      <c r="AS11" s="193"/>
      <c r="AT11" s="193"/>
      <c r="AU11" s="193"/>
      <c r="AV11" s="193"/>
      <c r="AW11" s="193"/>
      <c r="AX11" s="193"/>
      <c r="AY11" s="193"/>
      <c r="AZ11" s="193"/>
      <c r="BA11" s="193"/>
      <c r="BB11" s="193"/>
      <c r="BC11" s="193"/>
      <c r="BD11" s="193"/>
      <c r="BE11" s="193"/>
      <c r="BF11" s="193"/>
      <c r="BG11" s="193"/>
      <c r="BH11" s="193"/>
      <c r="BI11" s="194"/>
    </row>
    <row r="12" spans="1:61" ht="14.45" customHeight="1" x14ac:dyDescent="0.25">
      <c r="C12" s="18"/>
      <c r="D12" s="23" t="s">
        <v>13</v>
      </c>
      <c r="E12" s="23"/>
      <c r="F12" s="23"/>
      <c r="G12" s="23"/>
      <c r="H12" s="193"/>
      <c r="I12" s="193"/>
      <c r="J12" s="193"/>
      <c r="K12" s="193"/>
      <c r="L12" s="193"/>
      <c r="M12" s="193"/>
      <c r="N12" s="193"/>
      <c r="O12" s="193"/>
      <c r="P12" s="193"/>
      <c r="Q12" s="193"/>
      <c r="R12" s="193"/>
      <c r="S12" s="193"/>
      <c r="T12" s="193"/>
      <c r="U12" s="193"/>
      <c r="V12" s="193"/>
      <c r="W12" s="193"/>
      <c r="X12" s="193"/>
      <c r="Y12" s="193"/>
      <c r="Z12" s="193"/>
      <c r="AA12" s="73" t="s">
        <v>14</v>
      </c>
      <c r="AB12" s="82"/>
      <c r="AC12" s="193"/>
      <c r="AD12" s="191"/>
      <c r="AE12" s="191"/>
      <c r="AF12" s="191"/>
      <c r="AG12" s="146"/>
      <c r="AH12" s="23" t="s">
        <v>15</v>
      </c>
      <c r="AI12" s="23"/>
      <c r="AJ12" s="24"/>
      <c r="AK12" s="193"/>
      <c r="AL12" s="193"/>
      <c r="AM12" s="193"/>
      <c r="AN12" s="172"/>
      <c r="AO12" s="74" t="s">
        <v>16</v>
      </c>
      <c r="AP12" s="24"/>
      <c r="AQ12" s="24"/>
      <c r="AR12" s="193"/>
      <c r="AS12" s="193"/>
      <c r="AT12" s="193"/>
      <c r="AU12" s="193"/>
      <c r="AV12" s="193"/>
      <c r="AW12" s="193"/>
      <c r="AX12" s="193"/>
      <c r="AY12" s="193"/>
      <c r="AZ12" s="193"/>
      <c r="BA12" s="193"/>
      <c r="BB12" s="193"/>
      <c r="BC12" s="193"/>
      <c r="BD12" s="193"/>
      <c r="BE12" s="193"/>
      <c r="BF12" s="193"/>
      <c r="BG12" s="193"/>
      <c r="BH12" s="193"/>
      <c r="BI12" s="195"/>
    </row>
    <row r="13" spans="1:61" ht="14.45" customHeight="1" x14ac:dyDescent="0.25">
      <c r="C13" s="18"/>
      <c r="D13" s="23" t="s">
        <v>17</v>
      </c>
      <c r="E13" s="23"/>
      <c r="F13" s="23"/>
      <c r="H13" s="193"/>
      <c r="I13" s="172"/>
      <c r="J13" s="172"/>
      <c r="K13" s="172"/>
      <c r="L13" s="172"/>
      <c r="M13" s="172"/>
      <c r="N13" s="172"/>
      <c r="O13" s="172"/>
      <c r="P13" s="172"/>
      <c r="Q13" s="172"/>
      <c r="R13" s="194"/>
      <c r="S13" s="73" t="s">
        <v>18</v>
      </c>
      <c r="T13" s="24"/>
      <c r="U13" s="24"/>
      <c r="V13" s="23"/>
      <c r="W13" s="193" t="s">
        <v>19</v>
      </c>
      <c r="X13" s="193"/>
      <c r="Y13" s="193"/>
      <c r="Z13" s="193"/>
      <c r="AA13" s="193"/>
      <c r="AB13" s="193"/>
      <c r="AC13" s="193"/>
      <c r="AD13" s="193"/>
      <c r="AE13" s="193"/>
      <c r="AF13" s="193"/>
      <c r="AG13" s="193"/>
      <c r="AH13" s="193"/>
      <c r="AI13" s="193"/>
      <c r="AJ13" s="193"/>
      <c r="AK13" s="193"/>
      <c r="AL13" s="193"/>
      <c r="AM13" s="193"/>
      <c r="AN13" s="193"/>
      <c r="AO13" s="193"/>
      <c r="AP13" s="193"/>
      <c r="AQ13" s="193"/>
      <c r="AR13" s="193"/>
      <c r="AS13" s="193"/>
      <c r="AT13" s="193"/>
      <c r="AU13" s="193"/>
      <c r="AV13" s="193"/>
      <c r="AW13" s="193"/>
      <c r="AX13" s="193"/>
      <c r="AY13" s="193"/>
      <c r="AZ13" s="193"/>
      <c r="BA13" s="193"/>
      <c r="BB13" s="193"/>
      <c r="BC13" s="193"/>
      <c r="BD13" s="193"/>
      <c r="BE13" s="193"/>
      <c r="BF13" s="193"/>
      <c r="BG13" s="193"/>
      <c r="BH13" s="193"/>
      <c r="BI13" s="194"/>
    </row>
    <row r="14" spans="1:61" ht="14.45" customHeight="1" x14ac:dyDescent="0.2">
      <c r="C14" s="18"/>
      <c r="D14" s="21" t="s">
        <v>20</v>
      </c>
      <c r="E14" s="25"/>
      <c r="F14" s="25"/>
      <c r="G14" s="25"/>
      <c r="H14" s="25"/>
      <c r="I14" s="25"/>
      <c r="J14" s="25"/>
      <c r="K14" s="25"/>
      <c r="L14" s="25"/>
      <c r="M14" s="24"/>
      <c r="N14" s="24"/>
      <c r="O14" s="24"/>
      <c r="P14" s="24"/>
      <c r="Q14" s="24"/>
      <c r="R14" s="24"/>
      <c r="S14" s="24"/>
      <c r="T14" s="24"/>
      <c r="U14" s="25"/>
      <c r="V14" s="25"/>
      <c r="W14" s="25"/>
      <c r="X14" s="25"/>
      <c r="Y14" s="25"/>
      <c r="Z14" s="25"/>
      <c r="AA14" s="25"/>
      <c r="AB14" s="24"/>
      <c r="AC14" s="24"/>
      <c r="AD14" s="24"/>
      <c r="AE14" s="24"/>
      <c r="AF14" s="24"/>
      <c r="AG14" s="25"/>
      <c r="AH14" s="25"/>
      <c r="AI14" s="25"/>
      <c r="AJ14" s="25"/>
      <c r="AK14" s="24"/>
      <c r="AL14" s="25"/>
      <c r="AM14" s="25"/>
      <c r="AN14" s="25"/>
      <c r="AO14" s="25"/>
      <c r="AP14" s="25"/>
      <c r="AQ14" s="25"/>
      <c r="AR14" s="25"/>
      <c r="AS14" s="25"/>
      <c r="AT14" s="25"/>
      <c r="AU14" s="25"/>
      <c r="AV14" s="24"/>
      <c r="AW14" s="24"/>
      <c r="AX14" s="24"/>
      <c r="AY14" s="24"/>
      <c r="AZ14" s="24"/>
      <c r="BA14" s="24"/>
      <c r="BB14" s="24"/>
      <c r="BC14" s="24"/>
      <c r="BD14" s="24"/>
      <c r="BE14" s="24"/>
      <c r="BF14" s="24"/>
      <c r="BG14" s="24"/>
      <c r="BH14" s="24"/>
      <c r="BI14" s="26"/>
    </row>
    <row r="15" spans="1:61" ht="14.45" customHeight="1" x14ac:dyDescent="0.25">
      <c r="C15" s="18"/>
      <c r="D15" s="23" t="s">
        <v>13</v>
      </c>
      <c r="E15" s="23"/>
      <c r="F15" s="23"/>
      <c r="G15" s="23"/>
      <c r="H15" s="193"/>
      <c r="I15" s="193"/>
      <c r="J15" s="193"/>
      <c r="K15" s="193"/>
      <c r="L15" s="193"/>
      <c r="M15" s="193"/>
      <c r="N15" s="193"/>
      <c r="O15" s="193"/>
      <c r="P15" s="193"/>
      <c r="Q15" s="193"/>
      <c r="R15" s="193"/>
      <c r="S15" s="193"/>
      <c r="T15" s="193"/>
      <c r="U15" s="193"/>
      <c r="V15" s="193"/>
      <c r="W15" s="193"/>
      <c r="X15" s="193"/>
      <c r="Y15" s="193"/>
      <c r="Z15" s="193"/>
      <c r="AA15" s="73" t="s">
        <v>14</v>
      </c>
      <c r="AB15" s="82"/>
      <c r="AC15" s="193" t="str">
        <f>IF(ISBLANK(Data!D21),"",Data!D21)</f>
        <v/>
      </c>
      <c r="AD15" s="191"/>
      <c r="AE15" s="191"/>
      <c r="AF15" s="191"/>
      <c r="AG15" s="146"/>
      <c r="AH15" s="78" t="s">
        <v>21</v>
      </c>
      <c r="AI15" s="79"/>
      <c r="AJ15" s="34"/>
      <c r="AK15" s="34"/>
      <c r="AL15" s="79"/>
      <c r="AM15" s="34"/>
      <c r="AN15" s="197"/>
      <c r="AO15" s="197"/>
      <c r="AP15" s="197"/>
      <c r="AQ15" s="197"/>
      <c r="AR15" s="197"/>
      <c r="AS15" s="197"/>
      <c r="AT15" s="197"/>
      <c r="AU15" s="197"/>
      <c r="AV15" s="197"/>
      <c r="AW15" s="197"/>
      <c r="AX15" s="197"/>
      <c r="AY15" s="197"/>
      <c r="AZ15" s="197"/>
      <c r="BA15" s="197"/>
      <c r="BB15" s="197"/>
      <c r="BC15" s="197"/>
      <c r="BD15" s="197"/>
      <c r="BE15" s="197"/>
      <c r="BF15" s="197"/>
      <c r="BG15" s="197"/>
      <c r="BH15" s="197"/>
      <c r="BI15" s="198"/>
    </row>
    <row r="16" spans="1:61" s="11" customFormat="1" ht="14.45" customHeight="1" x14ac:dyDescent="0.25">
      <c r="A16" s="6"/>
      <c r="B16" s="6"/>
      <c r="C16" s="18"/>
      <c r="D16" s="23" t="s">
        <v>15</v>
      </c>
      <c r="E16" s="23"/>
      <c r="F16" s="23"/>
      <c r="H16" s="193" t="str">
        <f>IF(ISBLANK(Data!D22),"",Data!D22)</f>
        <v/>
      </c>
      <c r="I16" s="172"/>
      <c r="J16" s="172"/>
      <c r="K16" s="172"/>
      <c r="L16" s="194"/>
      <c r="M16" s="74" t="s">
        <v>16</v>
      </c>
      <c r="N16" s="25"/>
      <c r="O16" s="196" t="str">
        <f>IF(ISBLANK(Data!D23),"",Data!D23)</f>
        <v/>
      </c>
      <c r="P16" s="196"/>
      <c r="Q16" s="196"/>
      <c r="R16" s="196"/>
      <c r="S16" s="196"/>
      <c r="T16" s="196"/>
      <c r="U16" s="196"/>
      <c r="V16" s="196"/>
      <c r="W16" s="196"/>
      <c r="X16" s="196"/>
      <c r="Y16" s="196"/>
      <c r="Z16" s="196"/>
      <c r="AA16" s="196"/>
      <c r="AB16" s="196"/>
      <c r="AC16" s="196"/>
      <c r="AD16" s="196"/>
      <c r="AE16" s="196"/>
      <c r="AF16" s="196"/>
      <c r="AG16" s="194"/>
      <c r="AH16" s="80"/>
      <c r="AJ16" s="10" t="s">
        <v>22</v>
      </c>
      <c r="AK16" s="10"/>
      <c r="AL16" s="10"/>
      <c r="AM16" s="10"/>
      <c r="AN16" s="10"/>
      <c r="AO16" s="10" t="s">
        <v>23</v>
      </c>
      <c r="AP16" s="10"/>
      <c r="AQ16" s="10"/>
      <c r="AR16" s="10"/>
      <c r="AS16" s="10"/>
      <c r="AT16" s="10"/>
      <c r="AU16" s="10"/>
      <c r="BI16" s="81"/>
    </row>
    <row r="17" spans="1:61" ht="14.45" customHeight="1" x14ac:dyDescent="0.25">
      <c r="C17" s="18"/>
      <c r="D17" s="23" t="s">
        <v>24</v>
      </c>
      <c r="E17" s="23"/>
      <c r="F17" s="23"/>
      <c r="G17" s="23"/>
      <c r="H17" s="23"/>
      <c r="I17" s="193" t="str">
        <f>IF(ISBLANK(Data!D25),"",Data!D25)</f>
        <v/>
      </c>
      <c r="J17" s="193"/>
      <c r="K17" s="193"/>
      <c r="L17" s="193"/>
      <c r="M17" s="193"/>
      <c r="N17" s="193"/>
      <c r="O17" s="193"/>
      <c r="P17" s="193"/>
      <c r="Q17" s="193"/>
      <c r="R17" s="194"/>
      <c r="S17" s="23" t="s">
        <v>25</v>
      </c>
      <c r="T17" s="24"/>
      <c r="U17" s="24"/>
      <c r="V17" s="23"/>
      <c r="W17" s="23"/>
      <c r="X17" s="23"/>
      <c r="Y17" s="193" t="str">
        <f>IF(ISBLANK(Data!D26),"",Data!D26)</f>
        <v/>
      </c>
      <c r="Z17" s="193"/>
      <c r="AA17" s="193"/>
      <c r="AB17" s="193"/>
      <c r="AC17" s="193"/>
      <c r="AD17" s="193"/>
      <c r="AE17" s="193"/>
      <c r="AF17" s="193"/>
      <c r="AG17" s="146"/>
      <c r="AH17" s="80"/>
      <c r="AI17" s="10"/>
      <c r="AJ17" s="10"/>
      <c r="AK17" s="212" t="str">
        <f>IF(ISBLANK(Data!D30),"",Data!D30)</f>
        <v/>
      </c>
      <c r="AL17" s="212"/>
      <c r="AM17" s="212"/>
      <c r="AN17" s="212"/>
      <c r="AO17" s="212"/>
      <c r="AP17" s="212"/>
      <c r="AQ17" s="212"/>
      <c r="AR17" s="212"/>
      <c r="AS17" s="212"/>
      <c r="AT17" s="212"/>
      <c r="AU17" s="212"/>
      <c r="AV17" s="212"/>
      <c r="AW17" s="212"/>
      <c r="AX17" s="212"/>
      <c r="AY17" s="212"/>
      <c r="AZ17" s="212"/>
      <c r="BA17" s="212"/>
      <c r="BB17" s="212"/>
      <c r="BC17" s="212"/>
      <c r="BD17" s="212"/>
      <c r="BE17" s="212"/>
      <c r="BF17" s="212"/>
      <c r="BG17" s="212"/>
      <c r="BH17" s="212"/>
      <c r="BI17" s="213"/>
    </row>
    <row r="18" spans="1:61" ht="14.45" customHeight="1" x14ac:dyDescent="0.25">
      <c r="C18" s="18"/>
      <c r="D18" s="23" t="s">
        <v>26</v>
      </c>
      <c r="E18" s="23"/>
      <c r="F18" s="23"/>
      <c r="G18" s="23"/>
      <c r="H18" s="23"/>
      <c r="I18" s="193" t="str">
        <f>IF(ISBLANK(Data!D31),"",Data!D31)</f>
        <v/>
      </c>
      <c r="J18" s="193"/>
      <c r="K18" s="193"/>
      <c r="L18" s="193"/>
      <c r="M18" s="193"/>
      <c r="N18" s="193"/>
      <c r="O18" s="193"/>
      <c r="P18" s="193"/>
      <c r="Q18" s="193"/>
      <c r="R18" s="194"/>
      <c r="S18" s="23" t="s">
        <v>27</v>
      </c>
      <c r="T18" s="24"/>
      <c r="U18" s="24"/>
      <c r="V18" s="23"/>
      <c r="W18" s="23"/>
      <c r="X18" s="23"/>
      <c r="Y18" s="23"/>
      <c r="Z18" s="23"/>
      <c r="AA18" s="23"/>
      <c r="AB18" s="211" t="str">
        <f>IF(ISBLANK(Data!D32),"",Data!D32)</f>
        <v/>
      </c>
      <c r="AC18" s="211"/>
      <c r="AD18" s="211"/>
      <c r="AE18" s="211"/>
      <c r="AF18" s="211"/>
      <c r="AG18" s="23" t="s">
        <v>28</v>
      </c>
      <c r="AH18" s="74"/>
      <c r="AI18" s="23"/>
      <c r="AJ18" s="23" t="s">
        <v>22</v>
      </c>
      <c r="AK18" s="23"/>
      <c r="AL18" s="23"/>
      <c r="AM18" s="23"/>
      <c r="AN18" s="23"/>
      <c r="AO18" s="23" t="s">
        <v>23</v>
      </c>
      <c r="AP18" s="23"/>
      <c r="AQ18" s="23"/>
      <c r="AR18" s="23"/>
      <c r="AS18" s="23"/>
      <c r="AT18" s="23"/>
      <c r="AU18" s="23"/>
      <c r="AV18" s="24"/>
      <c r="AW18" s="24"/>
      <c r="AX18" s="24"/>
      <c r="AY18" s="24"/>
      <c r="AZ18" s="24"/>
      <c r="BA18" s="24"/>
      <c r="BB18" s="24"/>
      <c r="BC18" s="24"/>
      <c r="BD18" s="24"/>
      <c r="BE18" s="24"/>
      <c r="BF18" s="24"/>
      <c r="BG18" s="24"/>
      <c r="BH18" s="24"/>
      <c r="BI18" s="26"/>
    </row>
    <row r="19" spans="1:61" s="8" customFormat="1" ht="14.45" customHeight="1" x14ac:dyDescent="0.25">
      <c r="A19" s="12"/>
      <c r="B19" s="12"/>
      <c r="C19" s="27"/>
      <c r="D19" s="21" t="s">
        <v>29</v>
      </c>
      <c r="E19" s="19"/>
      <c r="F19" s="19"/>
      <c r="G19" s="19"/>
      <c r="H19" s="19"/>
      <c r="I19" s="19"/>
      <c r="J19" s="19"/>
      <c r="K19" s="19"/>
      <c r="L19" s="19"/>
      <c r="M19" s="19"/>
      <c r="N19" s="19"/>
      <c r="O19" s="19"/>
      <c r="P19" s="19"/>
      <c r="Q19" s="19"/>
      <c r="R19" s="19"/>
      <c r="S19" s="19"/>
      <c r="T19" s="19"/>
      <c r="U19" s="19"/>
      <c r="V19" s="19"/>
      <c r="W19" s="19"/>
      <c r="X19" s="19"/>
      <c r="Y19" s="19"/>
      <c r="Z19" s="19"/>
      <c r="AA19" s="19"/>
      <c r="AB19" s="19"/>
      <c r="AC19" s="19"/>
      <c r="AD19" s="19"/>
      <c r="AE19" s="19"/>
      <c r="AF19" s="19"/>
      <c r="AG19" s="19"/>
      <c r="AH19" s="19"/>
      <c r="AI19" s="19"/>
      <c r="AJ19" s="19"/>
      <c r="AK19" s="19"/>
      <c r="AL19" s="19"/>
      <c r="AM19" s="19"/>
      <c r="AN19" s="19"/>
      <c r="AO19" s="19"/>
      <c r="AP19" s="19"/>
      <c r="AQ19" s="19"/>
      <c r="AR19" s="19"/>
      <c r="AS19" s="19"/>
      <c r="AT19" s="19"/>
      <c r="AU19" s="22"/>
      <c r="AV19" s="19" t="s">
        <v>7</v>
      </c>
      <c r="AW19" s="19"/>
      <c r="AX19" s="19"/>
      <c r="AY19" s="19"/>
      <c r="AZ19" s="19"/>
      <c r="BA19" s="19"/>
      <c r="BB19" s="19" t="s">
        <v>8</v>
      </c>
      <c r="BC19" s="19"/>
      <c r="BD19" s="19"/>
      <c r="BE19" s="19" t="s">
        <v>9</v>
      </c>
      <c r="BF19" s="19"/>
      <c r="BG19" s="19"/>
      <c r="BH19" s="19" t="s">
        <v>10</v>
      </c>
      <c r="BI19" s="22"/>
    </row>
    <row r="20" spans="1:61" ht="14.45" customHeight="1" x14ac:dyDescent="0.25">
      <c r="C20" s="18"/>
      <c r="D20" s="19" t="s">
        <v>11</v>
      </c>
      <c r="E20" s="19"/>
      <c r="F20" s="19"/>
      <c r="G20" s="19"/>
      <c r="H20" s="145"/>
      <c r="I20" s="145"/>
      <c r="J20" s="145"/>
      <c r="K20" s="145"/>
      <c r="L20" s="145"/>
      <c r="M20" s="145"/>
      <c r="N20" s="145"/>
      <c r="O20" s="145"/>
      <c r="P20" s="145"/>
      <c r="Q20" s="145"/>
      <c r="R20" s="145"/>
      <c r="S20" s="145"/>
      <c r="T20" s="145"/>
      <c r="U20" s="145"/>
      <c r="V20" s="145"/>
      <c r="W20" s="145"/>
      <c r="X20" s="145"/>
      <c r="Y20" s="145"/>
      <c r="Z20" s="145"/>
      <c r="AA20" s="145"/>
      <c r="AB20" s="145"/>
      <c r="AC20" s="145"/>
      <c r="AD20" s="145"/>
      <c r="AE20" s="145"/>
      <c r="AF20" s="145"/>
      <c r="AG20" s="146"/>
      <c r="AH20" s="19" t="s">
        <v>12</v>
      </c>
      <c r="AI20" s="19"/>
      <c r="AJ20" s="24"/>
      <c r="AK20" s="19"/>
      <c r="AL20" s="19"/>
      <c r="AM20" s="145"/>
      <c r="AN20" s="145"/>
      <c r="AO20" s="145"/>
      <c r="AP20" s="145"/>
      <c r="AQ20" s="145"/>
      <c r="AR20" s="145"/>
      <c r="AS20" s="145"/>
      <c r="AT20" s="145"/>
      <c r="AU20" s="145"/>
      <c r="AV20" s="145"/>
      <c r="AW20" s="145"/>
      <c r="AX20" s="145"/>
      <c r="AY20" s="145"/>
      <c r="AZ20" s="145"/>
      <c r="BA20" s="145"/>
      <c r="BB20" s="145"/>
      <c r="BC20" s="145"/>
      <c r="BD20" s="145"/>
      <c r="BE20" s="145"/>
      <c r="BF20" s="145"/>
      <c r="BG20" s="145"/>
      <c r="BH20" s="145"/>
      <c r="BI20" s="194"/>
    </row>
    <row r="21" spans="1:61" ht="14.45" customHeight="1" x14ac:dyDescent="0.25">
      <c r="C21" s="18"/>
      <c r="D21" s="19" t="s">
        <v>13</v>
      </c>
      <c r="E21" s="19"/>
      <c r="F21" s="19"/>
      <c r="G21" s="19"/>
      <c r="H21" s="193" t="str">
        <f>IF(ISBLANK(Data!D40),"",Data!D40)</f>
        <v/>
      </c>
      <c r="I21" s="193"/>
      <c r="J21" s="193"/>
      <c r="K21" s="193"/>
      <c r="L21" s="193"/>
      <c r="M21" s="193"/>
      <c r="N21" s="193"/>
      <c r="O21" s="193"/>
      <c r="P21" s="193"/>
      <c r="Q21" s="193"/>
      <c r="R21" s="193"/>
      <c r="S21" s="193"/>
      <c r="T21" s="193"/>
      <c r="U21" s="193"/>
      <c r="V21" s="193"/>
      <c r="W21" s="193"/>
      <c r="X21" s="193"/>
      <c r="Y21" s="193"/>
      <c r="Z21" s="193"/>
      <c r="AA21" s="73" t="s">
        <v>14</v>
      </c>
      <c r="AB21" s="82"/>
      <c r="AC21" s="193" t="str">
        <f>IF(ISBLANK(Data!D41),"",Data!D41)</f>
        <v/>
      </c>
      <c r="AD21" s="191"/>
      <c r="AE21" s="191"/>
      <c r="AF21" s="191"/>
      <c r="AG21" s="146"/>
      <c r="AH21" s="19" t="s">
        <v>15</v>
      </c>
      <c r="AI21" s="19"/>
      <c r="AJ21" s="19"/>
      <c r="AK21" s="145" t="str">
        <f>IF(ISBLANK(Data!D42),"",Data!D42)</f>
        <v/>
      </c>
      <c r="AL21" s="145"/>
      <c r="AM21" s="145"/>
      <c r="AN21" s="172"/>
      <c r="AO21" s="28" t="s">
        <v>16</v>
      </c>
      <c r="AP21" s="24"/>
      <c r="AQ21" s="19"/>
      <c r="AR21" s="217" t="str">
        <f>IF(ISBLANK(Data!D43),"",Data!D43)</f>
        <v/>
      </c>
      <c r="AS21" s="215"/>
      <c r="AT21" s="215"/>
      <c r="AU21" s="215"/>
      <c r="AV21" s="215"/>
      <c r="AW21" s="215"/>
      <c r="AX21" s="215"/>
      <c r="AY21" s="215"/>
      <c r="AZ21" s="215"/>
      <c r="BA21" s="215"/>
      <c r="BB21" s="215"/>
      <c r="BC21" s="215"/>
      <c r="BD21" s="215"/>
      <c r="BE21" s="215"/>
      <c r="BF21" s="215"/>
      <c r="BG21" s="215"/>
      <c r="BH21" s="215"/>
      <c r="BI21" s="216"/>
    </row>
    <row r="22" spans="1:61" ht="14.45" customHeight="1" x14ac:dyDescent="0.25">
      <c r="C22" s="18"/>
      <c r="D22" s="19" t="s">
        <v>17</v>
      </c>
      <c r="E22" s="19"/>
      <c r="F22" s="19"/>
      <c r="H22" s="145" t="str">
        <f>IF(ISBLANK(Data!D44),"",Data!D44)</f>
        <v/>
      </c>
      <c r="I22" s="172"/>
      <c r="J22" s="172"/>
      <c r="K22" s="172"/>
      <c r="L22" s="172"/>
      <c r="M22" s="172"/>
      <c r="N22" s="172"/>
      <c r="O22" s="172"/>
      <c r="P22" s="172"/>
      <c r="Q22" s="172"/>
      <c r="R22" s="194"/>
      <c r="S22" s="28" t="s">
        <v>18</v>
      </c>
      <c r="T22" s="24"/>
      <c r="U22" s="24"/>
      <c r="V22" s="19"/>
      <c r="W22" s="145"/>
      <c r="X22" s="145"/>
      <c r="Y22" s="145"/>
      <c r="Z22" s="145"/>
      <c r="AA22" s="145"/>
      <c r="AB22" s="145"/>
      <c r="AC22" s="145"/>
      <c r="AD22" s="145"/>
      <c r="AE22" s="145"/>
      <c r="AF22" s="145"/>
      <c r="AG22" s="145"/>
      <c r="AH22" s="145"/>
      <c r="AI22" s="145"/>
      <c r="AJ22" s="145"/>
      <c r="AK22" s="145"/>
      <c r="AL22" s="145"/>
      <c r="AM22" s="145"/>
      <c r="AN22" s="145"/>
      <c r="AO22" s="145"/>
      <c r="AP22" s="145"/>
      <c r="AQ22" s="145"/>
      <c r="AR22" s="145"/>
      <c r="AS22" s="145"/>
      <c r="AT22" s="145"/>
      <c r="AU22" s="145"/>
      <c r="AV22" s="145"/>
      <c r="AW22" s="145"/>
      <c r="AX22" s="145"/>
      <c r="AY22" s="145"/>
      <c r="AZ22" s="145"/>
      <c r="BA22" s="145"/>
      <c r="BB22" s="145"/>
      <c r="BC22" s="145"/>
      <c r="BD22" s="145"/>
      <c r="BE22" s="145"/>
      <c r="BF22" s="145"/>
      <c r="BG22" s="145"/>
      <c r="BH22" s="145"/>
      <c r="BI22" s="194"/>
    </row>
    <row r="23" spans="1:61" ht="14.45" customHeight="1" x14ac:dyDescent="0.25">
      <c r="C23" s="18"/>
      <c r="D23" s="19" t="s">
        <v>30</v>
      </c>
      <c r="E23" s="19"/>
      <c r="F23" s="19"/>
      <c r="G23" s="19"/>
      <c r="H23" s="19"/>
      <c r="I23" s="19"/>
      <c r="J23" s="19"/>
      <c r="K23" s="19"/>
      <c r="L23" s="19"/>
      <c r="M23" s="145" t="str">
        <f>IF(ISBLANK(Data!D46),"",Data!D46)</f>
        <v/>
      </c>
      <c r="N23" s="145"/>
      <c r="O23" s="145"/>
      <c r="P23" s="145"/>
      <c r="Q23" s="145"/>
      <c r="R23" s="145"/>
      <c r="S23" s="145"/>
      <c r="T23" s="145"/>
      <c r="U23" s="145"/>
      <c r="V23" s="145"/>
      <c r="W23" s="145"/>
      <c r="X23" s="145"/>
      <c r="Y23" s="145"/>
      <c r="Z23" s="145"/>
      <c r="AA23" s="145"/>
      <c r="AB23" s="145"/>
      <c r="AC23" s="145"/>
      <c r="AD23" s="145"/>
      <c r="AE23" s="145"/>
      <c r="AF23" s="145"/>
      <c r="AG23" s="188"/>
      <c r="AH23" s="28" t="s">
        <v>31</v>
      </c>
      <c r="AI23" s="19"/>
      <c r="AJ23" s="24"/>
      <c r="AK23" s="19"/>
      <c r="AL23" s="19"/>
      <c r="AM23" s="19"/>
      <c r="AN23" s="19"/>
      <c r="AO23" s="19"/>
      <c r="AP23" s="19"/>
      <c r="AQ23" s="19"/>
      <c r="AR23" s="19"/>
      <c r="AS23" s="19"/>
      <c r="AT23" s="19"/>
      <c r="AU23" s="214" t="str">
        <f>IF(ISBLANK(Data!D47),"",Data!D47)</f>
        <v/>
      </c>
      <c r="AV23" s="215"/>
      <c r="AW23" s="215"/>
      <c r="AX23" s="215"/>
      <c r="AY23" s="215"/>
      <c r="AZ23" s="215"/>
      <c r="BA23" s="215"/>
      <c r="BB23" s="215"/>
      <c r="BC23" s="215"/>
      <c r="BD23" s="215"/>
      <c r="BE23" s="215"/>
      <c r="BF23" s="215"/>
      <c r="BG23" s="215"/>
      <c r="BH23" s="215"/>
      <c r="BI23" s="216"/>
    </row>
    <row r="24" spans="1:61" ht="14.45" customHeight="1" x14ac:dyDescent="0.2">
      <c r="C24" s="32"/>
      <c r="D24" s="33" t="s">
        <v>32</v>
      </c>
      <c r="E24" s="34"/>
      <c r="F24" s="34"/>
      <c r="G24" s="34"/>
      <c r="H24" s="34"/>
      <c r="I24" s="34"/>
      <c r="J24" s="34"/>
      <c r="K24" s="34"/>
      <c r="L24" s="34"/>
      <c r="M24" s="34"/>
      <c r="N24" s="34"/>
      <c r="O24" s="34"/>
      <c r="P24" s="34"/>
      <c r="Q24" s="34"/>
      <c r="R24" s="34"/>
      <c r="S24" s="34"/>
      <c r="T24" s="34"/>
      <c r="U24" s="34"/>
      <c r="V24" s="34"/>
      <c r="W24" s="34"/>
      <c r="X24" s="34"/>
      <c r="Y24" s="34"/>
      <c r="Z24" s="34"/>
      <c r="AA24" s="34"/>
      <c r="AB24" s="34"/>
      <c r="AC24" s="34"/>
      <c r="AD24" s="34"/>
      <c r="AE24" s="34"/>
      <c r="AF24" s="34"/>
      <c r="AG24" s="34"/>
      <c r="AH24" s="34"/>
      <c r="AI24" s="34"/>
      <c r="AJ24" s="34"/>
      <c r="AK24" s="34"/>
      <c r="AL24" s="34"/>
      <c r="AM24" s="34"/>
      <c r="AN24" s="34"/>
      <c r="AO24" s="34"/>
      <c r="AP24" s="34"/>
      <c r="AQ24" s="34"/>
      <c r="AR24" s="34"/>
      <c r="AS24" s="34"/>
      <c r="AT24" s="34"/>
      <c r="AU24" s="34"/>
      <c r="AV24" s="34"/>
      <c r="AW24" s="34"/>
      <c r="AX24" s="34"/>
      <c r="AY24" s="34"/>
      <c r="AZ24" s="34"/>
      <c r="BA24" s="34"/>
      <c r="BB24" s="34"/>
      <c r="BC24" s="34"/>
      <c r="BD24" s="34"/>
      <c r="BE24" s="34"/>
      <c r="BF24" s="34"/>
      <c r="BG24" s="34"/>
      <c r="BH24" s="34"/>
      <c r="BI24" s="35"/>
    </row>
    <row r="25" spans="1:61" s="8" customFormat="1" ht="14.45" customHeight="1" x14ac:dyDescent="0.25">
      <c r="A25" s="12"/>
      <c r="B25" s="12"/>
      <c r="C25" s="36"/>
      <c r="D25" s="30"/>
      <c r="E25" s="30" t="s">
        <v>33</v>
      </c>
      <c r="F25" s="30"/>
      <c r="G25" s="30"/>
      <c r="H25" s="30"/>
      <c r="I25" s="30"/>
      <c r="J25" s="30"/>
      <c r="K25" s="30"/>
      <c r="L25" s="30"/>
      <c r="M25" s="30"/>
      <c r="N25" s="30"/>
      <c r="O25" s="30"/>
      <c r="P25" s="30"/>
      <c r="Q25" s="30"/>
      <c r="R25" s="30" t="s">
        <v>34</v>
      </c>
      <c r="S25" s="30"/>
      <c r="T25" s="30"/>
      <c r="U25" s="30"/>
      <c r="V25" s="30"/>
      <c r="W25" s="30" t="s">
        <v>35</v>
      </c>
      <c r="X25" s="30"/>
      <c r="Y25" s="30"/>
      <c r="Z25" s="30"/>
      <c r="AA25" s="30"/>
      <c r="AB25" s="30"/>
      <c r="AC25" s="30"/>
      <c r="AD25" s="30"/>
      <c r="AE25" s="30"/>
      <c r="AF25" s="30"/>
      <c r="AG25" s="30"/>
      <c r="AH25" s="30"/>
      <c r="AI25" s="30"/>
      <c r="AJ25" s="30"/>
      <c r="AK25" s="30" t="s">
        <v>36</v>
      </c>
      <c r="AL25" s="30"/>
      <c r="AM25" s="30"/>
      <c r="AN25" s="30"/>
      <c r="AO25" s="30"/>
      <c r="AP25" s="30"/>
      <c r="AQ25" s="30"/>
      <c r="AR25" s="30"/>
      <c r="AS25" s="30"/>
      <c r="AT25" s="30"/>
      <c r="AU25" s="30" t="s">
        <v>37</v>
      </c>
      <c r="AV25" s="30"/>
      <c r="AW25" s="30"/>
      <c r="AX25" s="30"/>
      <c r="AY25" s="30"/>
      <c r="AZ25" s="30"/>
      <c r="BA25" s="30"/>
      <c r="BB25" s="30"/>
      <c r="BC25" s="30"/>
      <c r="BD25" s="30"/>
      <c r="BE25" s="30"/>
      <c r="BF25" s="30"/>
      <c r="BG25" s="30"/>
      <c r="BH25" s="30"/>
      <c r="BI25" s="37"/>
    </row>
    <row r="26" spans="1:61" ht="11.1" customHeight="1" x14ac:dyDescent="0.2"/>
    <row r="27" spans="1:61" ht="15" x14ac:dyDescent="0.2">
      <c r="B27" s="5" t="s">
        <v>38</v>
      </c>
    </row>
    <row r="28" spans="1:61" s="8" customFormat="1" ht="14.45" customHeight="1" x14ac:dyDescent="0.25">
      <c r="A28" s="12"/>
      <c r="B28" s="12"/>
      <c r="C28" s="27"/>
      <c r="D28" s="19"/>
      <c r="E28" s="19"/>
      <c r="F28" s="19" t="s">
        <v>39</v>
      </c>
      <c r="G28" s="19"/>
      <c r="H28" s="19"/>
      <c r="I28" s="19"/>
      <c r="J28" s="19"/>
      <c r="K28" s="19"/>
      <c r="L28" s="19"/>
      <c r="M28" s="19"/>
      <c r="N28" s="19" t="s">
        <v>40</v>
      </c>
      <c r="O28" s="19"/>
      <c r="P28" s="19"/>
      <c r="Q28" s="19"/>
      <c r="R28" s="19"/>
      <c r="S28" s="19"/>
      <c r="T28" s="19"/>
      <c r="U28" s="19"/>
      <c r="V28" s="19"/>
      <c r="W28" s="19"/>
      <c r="X28" s="19"/>
      <c r="Y28" s="19"/>
      <c r="Z28" s="19"/>
      <c r="AA28" s="19"/>
      <c r="AB28" s="19"/>
      <c r="AC28" s="19"/>
      <c r="AD28" s="19"/>
      <c r="AE28" s="19"/>
      <c r="AF28" s="19"/>
      <c r="AG28" s="19"/>
      <c r="AH28" s="19"/>
      <c r="AI28" s="19"/>
      <c r="AJ28" s="19"/>
      <c r="AK28" s="19"/>
      <c r="AL28" s="19"/>
      <c r="AM28" s="19"/>
      <c r="AN28" s="19" t="s">
        <v>41</v>
      </c>
      <c r="AO28" s="19"/>
      <c r="AP28" s="19"/>
      <c r="AQ28" s="19"/>
      <c r="AR28" s="19"/>
      <c r="AS28" s="19"/>
      <c r="AT28" s="19"/>
      <c r="AU28" s="19"/>
      <c r="AV28" s="19"/>
      <c r="AW28" s="19"/>
      <c r="AX28" s="19"/>
      <c r="AY28" s="19"/>
      <c r="AZ28" s="19"/>
      <c r="BA28" s="19"/>
      <c r="BB28" s="19"/>
      <c r="BC28" s="19"/>
      <c r="BD28" s="19"/>
      <c r="BE28" s="19" t="s">
        <v>42</v>
      </c>
      <c r="BF28" s="19"/>
      <c r="BG28" s="19"/>
      <c r="BH28" s="19"/>
      <c r="BI28" s="22"/>
    </row>
    <row r="29" spans="1:61" s="8" customFormat="1" ht="14.45" customHeight="1" x14ac:dyDescent="0.25">
      <c r="A29" s="12"/>
      <c r="B29" s="12"/>
      <c r="C29" s="27"/>
      <c r="D29" s="19" t="s">
        <v>43</v>
      </c>
      <c r="E29" s="19"/>
      <c r="F29" s="19"/>
      <c r="G29" s="19"/>
      <c r="H29" s="19"/>
      <c r="I29" s="19"/>
      <c r="J29" s="19"/>
      <c r="K29" s="19"/>
      <c r="L29" s="19"/>
      <c r="M29" s="19"/>
      <c r="N29" s="19"/>
      <c r="O29" s="145" t="str">
        <f>IF(ISBLANK(Data!D56),"",Data!D56)</f>
        <v>Wärmepumpe</v>
      </c>
      <c r="P29" s="145"/>
      <c r="Q29" s="145"/>
      <c r="R29" s="145"/>
      <c r="S29" s="145"/>
      <c r="T29" s="145"/>
      <c r="U29" s="145"/>
      <c r="V29" s="145"/>
      <c r="W29" s="145"/>
      <c r="X29" s="145"/>
      <c r="Y29" s="145"/>
      <c r="Z29" s="145"/>
      <c r="AA29" s="145"/>
      <c r="AB29" s="145"/>
      <c r="AC29" s="145"/>
      <c r="AD29" s="145"/>
      <c r="AE29" s="145"/>
      <c r="AF29" s="145"/>
      <c r="AG29" s="145"/>
      <c r="AH29" s="145"/>
      <c r="AI29" s="145"/>
      <c r="AJ29" s="145"/>
      <c r="AK29" s="145"/>
      <c r="AL29" s="145"/>
      <c r="AM29" s="146"/>
      <c r="AN29" s="19" t="s">
        <v>44</v>
      </c>
      <c r="AO29" s="19"/>
      <c r="AP29" s="19"/>
      <c r="AQ29" s="19"/>
      <c r="AR29" s="19"/>
      <c r="AS29" s="19"/>
      <c r="AT29" s="19"/>
      <c r="AU29" s="145" t="str">
        <f>IF(ISBLANK(Data!D57),"",Data!D57)</f>
        <v>NIBE</v>
      </c>
      <c r="AV29" s="145"/>
      <c r="AW29" s="145"/>
      <c r="AX29" s="145"/>
      <c r="AY29" s="145"/>
      <c r="AZ29" s="145"/>
      <c r="BA29" s="145"/>
      <c r="BB29" s="145"/>
      <c r="BC29" s="145"/>
      <c r="BD29" s="145"/>
      <c r="BE29" s="145"/>
      <c r="BF29" s="145"/>
      <c r="BG29" s="145"/>
      <c r="BH29" s="145"/>
      <c r="BI29" s="146"/>
    </row>
    <row r="30" spans="1:61" s="8" customFormat="1" ht="14.45" customHeight="1" x14ac:dyDescent="0.25">
      <c r="A30" s="12"/>
      <c r="B30" s="12"/>
      <c r="C30" s="27"/>
      <c r="D30" s="19" t="s">
        <v>45</v>
      </c>
      <c r="E30" s="19"/>
      <c r="F30" s="19"/>
      <c r="G30" s="19"/>
      <c r="H30" s="19"/>
      <c r="I30" s="19"/>
      <c r="J30" s="19"/>
      <c r="K30" s="19"/>
      <c r="L30" s="19"/>
      <c r="M30" s="19"/>
      <c r="N30" s="19"/>
      <c r="O30" s="19"/>
      <c r="P30" s="19" t="s">
        <v>46</v>
      </c>
      <c r="Q30" s="19"/>
      <c r="R30" s="19"/>
      <c r="S30" s="19"/>
      <c r="T30" s="19"/>
      <c r="U30" s="19"/>
      <c r="V30" s="19"/>
      <c r="W30" s="19"/>
      <c r="X30" s="19" t="s">
        <v>47</v>
      </c>
      <c r="Y30" s="19"/>
      <c r="Z30" s="19"/>
      <c r="AA30" s="19"/>
      <c r="AB30" s="19"/>
      <c r="AC30" s="19"/>
      <c r="AD30" s="19"/>
      <c r="AE30" s="19"/>
      <c r="AF30" s="19"/>
      <c r="AG30" s="19"/>
      <c r="AH30" s="19"/>
      <c r="AI30" s="19"/>
      <c r="AJ30" s="19"/>
      <c r="AK30" s="19"/>
      <c r="AL30" s="19"/>
      <c r="AM30" s="22"/>
      <c r="AN30" s="19" t="s">
        <v>48</v>
      </c>
      <c r="AO30" s="19"/>
      <c r="AP30" s="19"/>
      <c r="AQ30" s="19"/>
      <c r="AR30" s="19"/>
      <c r="AS30" s="19"/>
      <c r="AT30" s="19"/>
      <c r="AU30" s="145" t="str">
        <f>IF(ISBLANK(Data!D58),"",Data!D58)</f>
        <v>S2125-20 / 064213</v>
      </c>
      <c r="AV30" s="145"/>
      <c r="AW30" s="145"/>
      <c r="AX30" s="145"/>
      <c r="AY30" s="145"/>
      <c r="AZ30" s="145"/>
      <c r="BA30" s="145"/>
      <c r="BB30" s="145"/>
      <c r="BC30" s="145"/>
      <c r="BD30" s="145"/>
      <c r="BE30" s="145"/>
      <c r="BF30" s="145"/>
      <c r="BG30" s="145"/>
      <c r="BH30" s="145"/>
      <c r="BI30" s="146"/>
    </row>
    <row r="31" spans="1:61" s="8" customFormat="1" ht="14.45" customHeight="1" x14ac:dyDescent="0.25">
      <c r="A31" s="12"/>
      <c r="B31" s="12"/>
      <c r="C31" s="38"/>
      <c r="D31" s="44" t="s">
        <v>49</v>
      </c>
      <c r="E31" s="39"/>
      <c r="F31" s="39"/>
      <c r="G31" s="39"/>
      <c r="H31" s="39"/>
      <c r="I31" s="39"/>
      <c r="J31" s="39"/>
      <c r="K31" s="39"/>
      <c r="L31" s="39"/>
      <c r="M31" s="39"/>
      <c r="N31" s="39"/>
      <c r="O31" s="39"/>
      <c r="P31" s="39"/>
      <c r="Q31" s="39"/>
      <c r="R31" s="39"/>
      <c r="S31" s="39"/>
      <c r="T31" s="39"/>
      <c r="U31" s="39"/>
      <c r="V31" s="39"/>
      <c r="W31" s="39"/>
      <c r="X31" s="39"/>
      <c r="Y31" s="39"/>
      <c r="Z31" s="39"/>
      <c r="AA31" s="39"/>
      <c r="AB31" s="39"/>
      <c r="AC31" s="39"/>
      <c r="AD31" s="39"/>
      <c r="AE31" s="39"/>
      <c r="AF31" s="39"/>
      <c r="AG31" s="39"/>
      <c r="AH31" s="39"/>
      <c r="AI31" s="39"/>
      <c r="AJ31" s="39"/>
      <c r="AK31" s="39"/>
      <c r="AL31" s="39"/>
      <c r="AM31" s="39"/>
      <c r="AN31" s="39"/>
      <c r="AO31" s="39"/>
      <c r="AP31" s="39"/>
      <c r="AQ31" s="39"/>
      <c r="AR31" s="39"/>
      <c r="AS31" s="39"/>
      <c r="AT31" s="39"/>
      <c r="AU31" s="39"/>
      <c r="AV31" s="39"/>
      <c r="AW31" s="39"/>
      <c r="AX31" s="39"/>
      <c r="AY31" s="39"/>
      <c r="AZ31" s="39"/>
      <c r="BA31" s="39"/>
      <c r="BB31" s="39"/>
      <c r="BC31" s="39"/>
      <c r="BD31" s="39"/>
      <c r="BE31" s="39"/>
      <c r="BF31" s="39"/>
      <c r="BG31" s="39"/>
      <c r="BH31" s="39"/>
      <c r="BI31" s="40"/>
    </row>
    <row r="32" spans="1:61" s="8" customFormat="1" ht="14.45" customHeight="1" x14ac:dyDescent="0.25">
      <c r="A32" s="12"/>
      <c r="B32" s="12"/>
      <c r="C32" s="41"/>
      <c r="D32" s="8" t="s">
        <v>50</v>
      </c>
      <c r="N32" s="30"/>
      <c r="O32" s="30"/>
      <c r="P32" s="30" t="s">
        <v>51</v>
      </c>
      <c r="Q32" s="30"/>
      <c r="R32" s="30"/>
      <c r="S32" s="30"/>
      <c r="U32" s="30" t="s">
        <v>52</v>
      </c>
      <c r="V32" s="30"/>
      <c r="W32" s="30"/>
      <c r="X32" s="30"/>
      <c r="Y32" s="30"/>
      <c r="Z32" s="30"/>
      <c r="AA32" s="30"/>
      <c r="AB32" s="30"/>
      <c r="AC32" s="30"/>
      <c r="AD32" s="30"/>
      <c r="AE32" s="30"/>
      <c r="AF32" s="208">
        <f>IF(ISBLANK(Data!D62),"",Data!D62)</f>
        <v>6.9533249203101795</v>
      </c>
      <c r="AG32" s="208"/>
      <c r="AH32" s="208"/>
      <c r="AI32" s="208"/>
      <c r="AJ32" s="208"/>
      <c r="AK32" s="208"/>
      <c r="AL32" s="65" t="s">
        <v>28</v>
      </c>
      <c r="AM32" s="42"/>
      <c r="AN32" s="75" t="s">
        <v>53</v>
      </c>
      <c r="AO32" s="30"/>
      <c r="AP32" s="30"/>
      <c r="AQ32" s="30"/>
      <c r="AR32" s="30"/>
      <c r="AS32" s="30"/>
      <c r="AT32" s="30"/>
      <c r="AU32" s="30"/>
      <c r="AV32" s="30"/>
      <c r="AW32" s="208">
        <f>IF(ISBLANK(Data!D63),"",Data!D63)</f>
        <v>4.7692307692307701</v>
      </c>
      <c r="AX32" s="208"/>
      <c r="AY32" s="208"/>
      <c r="AZ32" s="208"/>
      <c r="BA32" s="208"/>
      <c r="BB32" s="208"/>
      <c r="BC32" s="208"/>
      <c r="BD32" s="208"/>
      <c r="BE32" s="203" t="s">
        <v>54</v>
      </c>
      <c r="BF32" s="203"/>
      <c r="BG32" s="203"/>
      <c r="BH32" s="203"/>
      <c r="BI32" s="37"/>
    </row>
    <row r="33" spans="1:61" s="8" customFormat="1" ht="14.45" customHeight="1" x14ac:dyDescent="0.25">
      <c r="A33" s="12"/>
      <c r="B33" s="12"/>
      <c r="C33" s="41"/>
      <c r="N33" s="19"/>
      <c r="O33" s="19"/>
      <c r="P33" s="19" t="s">
        <v>55</v>
      </c>
      <c r="Q33" s="19"/>
      <c r="R33" s="19"/>
      <c r="S33" s="19"/>
      <c r="U33" s="19" t="s">
        <v>56</v>
      </c>
      <c r="V33" s="19"/>
      <c r="W33" s="19"/>
      <c r="X33" s="19"/>
      <c r="Y33" s="19"/>
      <c r="Z33" s="19"/>
      <c r="AA33" s="19"/>
      <c r="AB33" s="19"/>
      <c r="AC33" s="19"/>
      <c r="AD33" s="19"/>
      <c r="AE33" s="19"/>
      <c r="AF33" s="173" t="str">
        <f>IF(ISBLANK(Data!D65),"",Data!D65)</f>
        <v>&lt; 5</v>
      </c>
      <c r="AG33" s="173"/>
      <c r="AH33" s="173"/>
      <c r="AI33" s="173"/>
      <c r="AJ33" s="173"/>
      <c r="AK33" s="173"/>
      <c r="AL33" s="29" t="s">
        <v>28</v>
      </c>
      <c r="AM33" s="42"/>
      <c r="AN33" s="28" t="s">
        <v>57</v>
      </c>
      <c r="AO33" s="19"/>
      <c r="AP33" s="19"/>
      <c r="AQ33" s="19"/>
      <c r="AR33" s="19"/>
      <c r="AS33" s="19"/>
      <c r="AT33" s="19"/>
      <c r="AU33" s="19"/>
      <c r="AV33" s="19"/>
      <c r="AW33" s="209">
        <f>IF(ISBLANK(Data!D66),"",Data!D66)</f>
        <v>4.7692307692307701</v>
      </c>
      <c r="AX33" s="209"/>
      <c r="AY33" s="209"/>
      <c r="AZ33" s="209"/>
      <c r="BA33" s="209"/>
      <c r="BB33" s="209"/>
      <c r="BC33" s="209"/>
      <c r="BD33" s="209"/>
      <c r="BE33" s="207" t="s">
        <v>54</v>
      </c>
      <c r="BF33" s="207"/>
      <c r="BG33" s="207"/>
      <c r="BH33" s="207"/>
      <c r="BI33" s="22"/>
    </row>
    <row r="34" spans="1:61" s="8" customFormat="1" ht="14.25" customHeight="1" x14ac:dyDescent="0.25">
      <c r="A34" s="12"/>
      <c r="B34" s="12"/>
      <c r="C34" s="36"/>
      <c r="D34" s="30"/>
      <c r="E34" s="30"/>
      <c r="F34" s="30"/>
      <c r="G34" s="30"/>
      <c r="H34" s="30"/>
      <c r="I34" s="30"/>
      <c r="J34" s="30"/>
      <c r="K34" s="30"/>
      <c r="L34" s="30"/>
      <c r="M34" s="30"/>
      <c r="N34" s="19"/>
      <c r="O34" s="19"/>
      <c r="P34" s="19" t="s">
        <v>58</v>
      </c>
      <c r="Q34" s="19"/>
      <c r="R34" s="19"/>
      <c r="S34" s="19"/>
      <c r="T34" s="30"/>
      <c r="U34" s="30" t="s">
        <v>59</v>
      </c>
      <c r="V34" s="30"/>
      <c r="W34" s="30"/>
      <c r="X34" s="30"/>
      <c r="Y34" s="30"/>
      <c r="Z34" s="30"/>
      <c r="AA34" s="30"/>
      <c r="AB34" s="30"/>
      <c r="AC34" s="30"/>
      <c r="AD34" s="30"/>
      <c r="AE34" s="30"/>
      <c r="AF34" s="177">
        <f>IF(ISBLANK(Data!D68),"",Data!D68)</f>
        <v>1</v>
      </c>
      <c r="AG34" s="177"/>
      <c r="AH34" s="177"/>
      <c r="AI34" s="177"/>
      <c r="AJ34" s="177"/>
      <c r="AK34" s="203" t="s">
        <v>60</v>
      </c>
      <c r="AL34" s="203"/>
      <c r="AM34" s="37"/>
      <c r="AN34" s="28" t="s">
        <v>61</v>
      </c>
      <c r="AO34" s="19"/>
      <c r="AP34" s="19"/>
      <c r="AQ34" s="19"/>
      <c r="AR34" s="19"/>
      <c r="AS34" s="19"/>
      <c r="AT34" s="19"/>
      <c r="AU34" s="19"/>
      <c r="AV34" s="19"/>
      <c r="AW34" s="206">
        <f>IF(ISBLANK(Data!D69),"",Data!D69)</f>
        <v>7.9674337148168348</v>
      </c>
      <c r="AX34" s="206"/>
      <c r="AY34" s="206"/>
      <c r="AZ34" s="206"/>
      <c r="BA34" s="206"/>
      <c r="BB34" s="206"/>
      <c r="BC34" s="206"/>
      <c r="BD34" s="206"/>
      <c r="BE34" s="207" t="s">
        <v>54</v>
      </c>
      <c r="BF34" s="207"/>
      <c r="BG34" s="207"/>
      <c r="BH34" s="207"/>
      <c r="BI34" s="22"/>
    </row>
    <row r="35" spans="1:61" s="8" customFormat="1" ht="14.45" customHeight="1" x14ac:dyDescent="0.25">
      <c r="A35" s="12"/>
      <c r="B35" s="12"/>
      <c r="C35" s="38"/>
      <c r="D35" s="44" t="s">
        <v>62</v>
      </c>
      <c r="E35" s="39"/>
      <c r="F35" s="39"/>
      <c r="G35" s="39"/>
      <c r="H35" s="39"/>
      <c r="I35" s="39"/>
      <c r="J35" s="39"/>
      <c r="K35" s="39"/>
      <c r="L35" s="39"/>
      <c r="M35" s="39"/>
      <c r="N35" s="39"/>
      <c r="O35" s="39"/>
      <c r="P35" s="39"/>
      <c r="Q35" s="39"/>
      <c r="R35" s="39"/>
      <c r="S35" s="39"/>
      <c r="T35" s="39"/>
      <c r="U35" s="39"/>
      <c r="V35" s="39"/>
      <c r="W35" s="39"/>
      <c r="X35" s="39"/>
      <c r="Y35" s="39"/>
      <c r="Z35" s="39"/>
      <c r="AA35" s="39"/>
      <c r="AB35" s="39"/>
      <c r="AC35" s="39"/>
      <c r="AD35" s="39"/>
      <c r="AE35" s="39"/>
      <c r="AF35" s="39"/>
      <c r="AG35" s="39"/>
      <c r="AH35" s="39"/>
      <c r="AI35" s="39"/>
      <c r="AJ35" s="39"/>
      <c r="AK35" s="39"/>
      <c r="AL35" s="39"/>
      <c r="AM35" s="39"/>
      <c r="AN35" s="39"/>
      <c r="AO35" s="39"/>
      <c r="AP35" s="39"/>
      <c r="AQ35" s="39"/>
      <c r="AR35" s="39"/>
      <c r="AS35" s="39"/>
      <c r="AT35" s="39"/>
      <c r="AU35" s="39"/>
      <c r="AV35" s="39"/>
      <c r="AW35" s="39"/>
      <c r="AX35" s="39"/>
      <c r="AY35" s="39"/>
      <c r="AZ35" s="39"/>
      <c r="BA35" s="39"/>
      <c r="BB35" s="39"/>
      <c r="BC35" s="39"/>
      <c r="BD35" s="39"/>
      <c r="BE35" s="39"/>
      <c r="BF35" s="39"/>
      <c r="BG35" s="39"/>
      <c r="BH35" s="39"/>
      <c r="BI35" s="40"/>
    </row>
    <row r="36" spans="1:61" s="8" customFormat="1" ht="14.45" customHeight="1" x14ac:dyDescent="0.25">
      <c r="A36" s="12"/>
      <c r="B36" s="12"/>
      <c r="C36" s="41"/>
      <c r="D36" s="8" t="s">
        <v>63</v>
      </c>
      <c r="P36" s="8" t="s">
        <v>64</v>
      </c>
      <c r="W36" s="8" t="s">
        <v>65</v>
      </c>
      <c r="AG36" s="8" t="s">
        <v>66</v>
      </c>
      <c r="AL36" s="8" t="s">
        <v>67</v>
      </c>
      <c r="AV36" s="8" t="s">
        <v>68</v>
      </c>
      <c r="BI36" s="42"/>
    </row>
    <row r="37" spans="1:61" s="8" customFormat="1" ht="11.1" customHeight="1" x14ac:dyDescent="0.25">
      <c r="A37" s="12"/>
      <c r="B37" s="12"/>
      <c r="C37" s="36"/>
      <c r="D37" s="30"/>
      <c r="E37" s="30"/>
      <c r="F37" s="30"/>
      <c r="G37" s="30"/>
      <c r="H37" s="30"/>
      <c r="I37" s="30"/>
      <c r="J37" s="30"/>
      <c r="K37" s="30"/>
      <c r="L37" s="30"/>
      <c r="M37" s="30"/>
      <c r="N37" s="30"/>
      <c r="O37" s="30"/>
      <c r="P37" s="30"/>
      <c r="Q37" s="30"/>
      <c r="R37" s="30"/>
      <c r="S37" s="30"/>
      <c r="T37" s="30"/>
      <c r="U37" s="30"/>
      <c r="V37" s="30"/>
      <c r="W37" s="30"/>
      <c r="X37" s="30"/>
      <c r="Y37" s="30"/>
      <c r="Z37" s="30"/>
      <c r="AA37" s="30"/>
      <c r="AB37" s="30"/>
      <c r="AC37" s="30"/>
      <c r="AD37" s="30"/>
      <c r="AE37" s="30"/>
      <c r="AF37" s="30"/>
      <c r="AG37" s="30"/>
      <c r="AH37" s="30"/>
      <c r="AI37" s="30"/>
      <c r="AJ37" s="30"/>
      <c r="AK37" s="30"/>
      <c r="AL37" s="30"/>
      <c r="AM37" s="30"/>
      <c r="AN37" s="30"/>
      <c r="AO37" s="30"/>
      <c r="AP37" s="30"/>
      <c r="AQ37" s="30"/>
      <c r="AR37" s="30"/>
      <c r="AS37" s="30"/>
      <c r="AT37" s="30"/>
      <c r="AU37" s="30"/>
      <c r="AV37" s="30"/>
      <c r="AW37" s="30"/>
      <c r="AX37" s="30"/>
      <c r="AY37" s="30"/>
      <c r="AZ37" s="30"/>
      <c r="BA37" s="30"/>
      <c r="BB37" s="30"/>
      <c r="BC37" s="30"/>
      <c r="BD37" s="30"/>
      <c r="BE37" s="30"/>
      <c r="BF37" s="30"/>
      <c r="BG37" s="30"/>
      <c r="BH37" s="30"/>
      <c r="BI37" s="37"/>
    </row>
    <row r="38" spans="1:61" s="8" customFormat="1" ht="14.45" customHeight="1" x14ac:dyDescent="0.25">
      <c r="A38" s="12"/>
      <c r="B38" s="12"/>
      <c r="C38" s="27"/>
      <c r="D38" s="19" t="s">
        <v>69</v>
      </c>
      <c r="E38" s="19"/>
      <c r="F38" s="19"/>
      <c r="G38" s="19"/>
      <c r="H38" s="19"/>
      <c r="I38" s="19"/>
      <c r="J38" s="19"/>
      <c r="K38" s="19"/>
      <c r="L38" s="19"/>
      <c r="M38" s="19"/>
      <c r="N38" s="19"/>
      <c r="O38" s="19"/>
      <c r="P38" s="19" t="s">
        <v>70</v>
      </c>
      <c r="Q38" s="19"/>
      <c r="R38" s="19"/>
      <c r="S38" s="19"/>
      <c r="T38" s="19" t="s">
        <v>42</v>
      </c>
      <c r="U38" s="19"/>
      <c r="V38" s="19"/>
      <c r="W38" s="19"/>
      <c r="X38" s="19"/>
      <c r="Y38" s="19"/>
      <c r="Z38" s="19"/>
      <c r="AA38" s="19" t="s">
        <v>71</v>
      </c>
      <c r="AB38" s="19"/>
      <c r="AC38" s="19"/>
      <c r="AD38" s="19"/>
      <c r="AE38" s="19"/>
      <c r="AF38" s="19"/>
      <c r="AG38" s="19"/>
      <c r="AH38" s="19"/>
      <c r="AI38" s="19" t="s">
        <v>72</v>
      </c>
      <c r="AJ38" s="173" t="str">
        <f>IF(ISBLANK(Data!D75),"",Data!D75)</f>
        <v/>
      </c>
      <c r="AK38" s="173"/>
      <c r="AL38" s="173"/>
      <c r="AM38" s="173"/>
      <c r="AN38" s="188"/>
      <c r="AO38" s="19" t="s">
        <v>73</v>
      </c>
      <c r="AP38" s="19"/>
      <c r="AQ38" s="19"/>
      <c r="AR38" s="19"/>
      <c r="AS38" s="19"/>
      <c r="AT38" s="19"/>
      <c r="AU38" s="19"/>
      <c r="AV38" s="19"/>
      <c r="AW38" s="19"/>
      <c r="AX38" s="19"/>
      <c r="AY38" s="19"/>
      <c r="AZ38" s="19"/>
      <c r="BA38" s="19"/>
      <c r="BB38" s="19"/>
      <c r="BC38" s="19"/>
      <c r="BD38" s="19"/>
      <c r="BE38" s="19"/>
      <c r="BF38" s="19"/>
      <c r="BG38" s="19"/>
      <c r="BH38" s="19"/>
      <c r="BI38" s="22"/>
    </row>
    <row r="39" spans="1:61" s="8" customFormat="1" ht="14.45" customHeight="1" x14ac:dyDescent="0.25">
      <c r="A39" s="12"/>
      <c r="B39" s="12"/>
      <c r="C39" s="27"/>
      <c r="D39" s="19" t="s">
        <v>74</v>
      </c>
      <c r="E39" s="19"/>
      <c r="F39" s="19"/>
      <c r="G39" s="19"/>
      <c r="H39" s="19"/>
      <c r="I39" s="19"/>
      <c r="J39" s="19"/>
      <c r="K39" s="19"/>
      <c r="L39" s="19"/>
      <c r="M39" s="19"/>
      <c r="N39" s="19"/>
      <c r="O39" s="19"/>
      <c r="P39" s="19" t="s">
        <v>75</v>
      </c>
      <c r="Q39" s="19"/>
      <c r="R39" s="19"/>
      <c r="S39" s="19"/>
      <c r="T39" s="19"/>
      <c r="U39" s="19"/>
      <c r="V39" s="19"/>
      <c r="W39" s="19"/>
      <c r="X39" s="19"/>
      <c r="Y39" s="19"/>
      <c r="Z39" s="19"/>
      <c r="AA39" s="19"/>
      <c r="AB39" s="19" t="s">
        <v>76</v>
      </c>
      <c r="AC39" s="19"/>
      <c r="AD39" s="19"/>
      <c r="AE39" s="19"/>
      <c r="AF39" s="19"/>
      <c r="AG39" s="19"/>
      <c r="AH39" s="19"/>
      <c r="AI39" s="19"/>
      <c r="AJ39" s="19"/>
      <c r="AK39" s="19"/>
      <c r="AL39" s="19"/>
      <c r="AM39" s="19"/>
      <c r="AN39" s="19"/>
      <c r="AO39" s="19" t="s">
        <v>77</v>
      </c>
      <c r="AP39" s="19"/>
      <c r="AQ39" s="19"/>
      <c r="AR39" s="19"/>
      <c r="AS39" s="19"/>
      <c r="AT39" s="19"/>
      <c r="AU39" s="19"/>
      <c r="AV39" s="19"/>
      <c r="AW39" s="19"/>
      <c r="AX39" s="19" t="s">
        <v>78</v>
      </c>
      <c r="AY39" s="19"/>
      <c r="AZ39" s="19"/>
      <c r="BA39" s="19"/>
      <c r="BB39" s="19"/>
      <c r="BC39" s="19"/>
      <c r="BD39" s="19"/>
      <c r="BE39" s="19"/>
      <c r="BF39" s="19"/>
      <c r="BG39" s="19"/>
      <c r="BH39" s="19"/>
      <c r="BI39" s="22"/>
    </row>
    <row r="40" spans="1:61" s="8" customFormat="1" ht="14.45" customHeight="1" x14ac:dyDescent="0.25">
      <c r="A40" s="12"/>
      <c r="B40" s="12"/>
      <c r="C40" s="27"/>
      <c r="D40" s="19" t="s">
        <v>79</v>
      </c>
      <c r="E40" s="19"/>
      <c r="F40" s="19"/>
      <c r="G40" s="19"/>
      <c r="H40" s="19"/>
      <c r="I40" s="19"/>
      <c r="J40" s="19"/>
      <c r="K40" s="19"/>
      <c r="L40" s="19"/>
      <c r="M40" s="19"/>
      <c r="N40" s="19"/>
      <c r="O40" s="19"/>
      <c r="P40" s="19" t="s">
        <v>80</v>
      </c>
      <c r="Q40" s="19"/>
      <c r="R40" s="19"/>
      <c r="S40" s="19"/>
      <c r="T40" s="19"/>
      <c r="U40" s="19"/>
      <c r="V40" s="19"/>
      <c r="W40" s="19"/>
      <c r="X40" s="19"/>
      <c r="Y40" s="19"/>
      <c r="Z40" s="19"/>
      <c r="AA40" s="19"/>
      <c r="AB40" s="19" t="s">
        <v>81</v>
      </c>
      <c r="AC40" s="19"/>
      <c r="AD40" s="19"/>
      <c r="AE40" s="19"/>
      <c r="AF40" s="19"/>
      <c r="AG40" s="19"/>
      <c r="AH40" s="19"/>
      <c r="AI40" s="19"/>
      <c r="AJ40" s="19"/>
      <c r="AK40" s="19"/>
      <c r="AL40" s="19"/>
      <c r="AM40" s="19"/>
      <c r="AN40" s="19"/>
      <c r="AO40" s="19" t="s">
        <v>82</v>
      </c>
      <c r="AP40" s="19"/>
      <c r="AQ40" s="19"/>
      <c r="AR40" s="19"/>
      <c r="AS40" s="19"/>
      <c r="AT40" s="19"/>
      <c r="AU40" s="19"/>
      <c r="AV40" s="19"/>
      <c r="AW40" s="19"/>
      <c r="AX40" s="19" t="s">
        <v>83</v>
      </c>
      <c r="AY40" s="19"/>
      <c r="AZ40" s="19"/>
      <c r="BA40" s="19"/>
      <c r="BB40" s="19"/>
      <c r="BC40" s="19"/>
      <c r="BD40" s="19"/>
      <c r="BE40" s="19"/>
      <c r="BF40" s="19"/>
      <c r="BG40" s="19"/>
      <c r="BH40" s="19"/>
      <c r="BI40" s="22"/>
    </row>
    <row r="41" spans="1:61" s="8" customFormat="1" ht="14.45" customHeight="1" x14ac:dyDescent="0.25">
      <c r="A41" s="12"/>
      <c r="B41" s="12"/>
      <c r="C41" s="27"/>
      <c r="D41" s="19" t="s">
        <v>84</v>
      </c>
      <c r="E41" s="19"/>
      <c r="F41" s="19"/>
      <c r="G41" s="19"/>
      <c r="H41" s="19"/>
      <c r="I41" s="19"/>
      <c r="J41" s="19"/>
      <c r="K41" s="19"/>
      <c r="L41" s="19"/>
      <c r="M41" s="19"/>
      <c r="N41" s="19"/>
      <c r="O41" s="19" t="s">
        <v>85</v>
      </c>
      <c r="P41" s="19"/>
      <c r="Q41" s="19"/>
      <c r="R41" s="19"/>
      <c r="S41" s="173"/>
      <c r="T41" s="173"/>
      <c r="U41" s="173"/>
      <c r="V41" s="173"/>
      <c r="W41" s="19" t="s">
        <v>60</v>
      </c>
      <c r="X41" s="19"/>
      <c r="Y41" s="19"/>
      <c r="Z41" s="19"/>
      <c r="AA41" s="19"/>
      <c r="AB41" s="19" t="s">
        <v>86</v>
      </c>
      <c r="AC41" s="19"/>
      <c r="AD41" s="19"/>
      <c r="AE41" s="19"/>
      <c r="AF41" s="173" t="str">
        <f>IF(ISBLANK(Data!D87),"",Data!D87)</f>
        <v/>
      </c>
      <c r="AG41" s="173"/>
      <c r="AH41" s="173"/>
      <c r="AI41" s="173"/>
      <c r="AJ41" s="19" t="s">
        <v>87</v>
      </c>
      <c r="AK41" s="19"/>
      <c r="AL41" s="19" t="s">
        <v>88</v>
      </c>
      <c r="AM41" s="19"/>
      <c r="AN41" s="19"/>
      <c r="AO41" s="19"/>
      <c r="AP41" s="19"/>
      <c r="AQ41" s="19"/>
      <c r="AR41" s="19"/>
      <c r="AS41" s="173"/>
      <c r="AT41" s="173"/>
      <c r="AU41" s="173"/>
      <c r="AV41" s="173"/>
      <c r="AW41" s="173"/>
      <c r="AX41" s="19" t="s">
        <v>73</v>
      </c>
      <c r="AY41" s="19"/>
      <c r="AZ41" s="19"/>
      <c r="BA41" s="19"/>
      <c r="BB41" s="19"/>
      <c r="BC41" s="19"/>
      <c r="BD41" s="19"/>
      <c r="BE41" s="19"/>
      <c r="BF41" s="19"/>
      <c r="BG41" s="19"/>
      <c r="BH41" s="19"/>
      <c r="BI41" s="22"/>
    </row>
    <row r="42" spans="1:61" s="8" customFormat="1" ht="11.1" customHeight="1" x14ac:dyDescent="0.25">
      <c r="A42" s="12"/>
      <c r="B42" s="12"/>
      <c r="C42" s="12"/>
    </row>
    <row r="43" spans="1:61" s="8" customFormat="1" ht="15" x14ac:dyDescent="0.25">
      <c r="A43" s="12"/>
      <c r="B43" s="5" t="s">
        <v>89</v>
      </c>
    </row>
    <row r="44" spans="1:61" s="8" customFormat="1" ht="14.45" customHeight="1" x14ac:dyDescent="0.25">
      <c r="A44" s="12"/>
      <c r="B44" s="12"/>
      <c r="C44" s="27"/>
      <c r="D44" s="19"/>
      <c r="E44" s="19"/>
      <c r="F44" s="19" t="s">
        <v>39</v>
      </c>
      <c r="G44" s="19"/>
      <c r="H44" s="19"/>
      <c r="I44" s="19"/>
      <c r="J44" s="19"/>
      <c r="K44" s="19"/>
      <c r="L44" s="19"/>
      <c r="M44" s="19"/>
      <c r="N44" s="19" t="s">
        <v>40</v>
      </c>
      <c r="O44" s="19"/>
      <c r="P44" s="19"/>
      <c r="Q44" s="19"/>
      <c r="R44" s="19"/>
      <c r="S44" s="19"/>
      <c r="T44" s="19"/>
      <c r="U44" s="19"/>
      <c r="V44" s="19"/>
      <c r="W44" s="19"/>
      <c r="X44" s="19"/>
      <c r="Y44" s="19"/>
      <c r="Z44" s="19"/>
      <c r="AA44" s="19"/>
      <c r="AB44" s="19"/>
      <c r="AC44" s="19"/>
      <c r="AD44" s="19"/>
      <c r="AE44" s="19"/>
      <c r="AF44" s="19"/>
      <c r="AG44" s="19"/>
      <c r="AH44" s="19"/>
      <c r="AI44" s="19"/>
      <c r="AJ44" s="19"/>
      <c r="AK44" s="19"/>
      <c r="AL44" s="19"/>
      <c r="AM44" s="19"/>
      <c r="AN44" s="19"/>
      <c r="AO44" s="19"/>
      <c r="AP44" s="19"/>
      <c r="AQ44" s="19"/>
      <c r="AR44" s="19"/>
      <c r="AS44" s="19"/>
      <c r="AT44" s="19"/>
      <c r="AU44" s="19"/>
      <c r="AV44" s="19"/>
      <c r="AW44" s="19"/>
      <c r="AX44" s="19"/>
      <c r="AY44" s="19"/>
      <c r="AZ44" s="19"/>
      <c r="BA44" s="19"/>
      <c r="BB44" s="19"/>
      <c r="BC44" s="19"/>
      <c r="BD44" s="19"/>
      <c r="BE44" s="19"/>
      <c r="BF44" s="19"/>
      <c r="BG44" s="19"/>
      <c r="BH44" s="19"/>
      <c r="BI44" s="22"/>
    </row>
    <row r="45" spans="1:61" s="8" customFormat="1" ht="14.45" customHeight="1" x14ac:dyDescent="0.25">
      <c r="A45" s="12"/>
      <c r="B45" s="12"/>
      <c r="C45" s="27"/>
      <c r="D45" s="19" t="s">
        <v>43</v>
      </c>
      <c r="E45" s="19"/>
      <c r="F45" s="19"/>
      <c r="G45" s="19"/>
      <c r="H45" s="19"/>
      <c r="I45" s="19"/>
      <c r="J45" s="19"/>
      <c r="K45" s="19"/>
      <c r="L45" s="19"/>
      <c r="M45" s="19"/>
      <c r="N45" s="19"/>
      <c r="O45" s="145"/>
      <c r="P45" s="145"/>
      <c r="Q45" s="145"/>
      <c r="R45" s="145"/>
      <c r="S45" s="145"/>
      <c r="T45" s="145"/>
      <c r="U45" s="145"/>
      <c r="V45" s="145"/>
      <c r="W45" s="145"/>
      <c r="X45" s="145"/>
      <c r="Y45" s="145"/>
      <c r="Z45" s="145"/>
      <c r="AA45" s="145"/>
      <c r="AB45" s="145"/>
      <c r="AC45" s="145"/>
      <c r="AD45" s="145"/>
      <c r="AE45" s="145"/>
      <c r="AF45" s="145"/>
      <c r="AG45" s="145"/>
      <c r="AH45" s="145"/>
      <c r="AI45" s="145"/>
      <c r="AJ45" s="145"/>
      <c r="AK45" s="145"/>
      <c r="AL45" s="145"/>
      <c r="AM45" s="188"/>
      <c r="AN45" s="28" t="s">
        <v>44</v>
      </c>
      <c r="AO45" s="19"/>
      <c r="AP45" s="19"/>
      <c r="AQ45" s="19"/>
      <c r="AR45" s="19"/>
      <c r="AS45" s="19"/>
      <c r="AT45" s="19"/>
      <c r="AU45" s="145" t="str">
        <f>IF(ISBLANK(Data!D92),"",Data!D92)</f>
        <v/>
      </c>
      <c r="AV45" s="145"/>
      <c r="AW45" s="145"/>
      <c r="AX45" s="145"/>
      <c r="AY45" s="145"/>
      <c r="AZ45" s="145"/>
      <c r="BA45" s="145"/>
      <c r="BB45" s="145"/>
      <c r="BC45" s="145"/>
      <c r="BD45" s="145"/>
      <c r="BE45" s="145"/>
      <c r="BF45" s="145"/>
      <c r="BG45" s="145"/>
      <c r="BH45" s="145"/>
      <c r="BI45" s="146"/>
    </row>
    <row r="46" spans="1:61" s="8" customFormat="1" ht="14.45" customHeight="1" x14ac:dyDescent="0.25">
      <c r="A46" s="12"/>
      <c r="B46" s="12"/>
      <c r="C46" s="27"/>
      <c r="D46" s="19" t="s">
        <v>45</v>
      </c>
      <c r="E46" s="19"/>
      <c r="F46" s="19"/>
      <c r="G46" s="19"/>
      <c r="H46" s="19"/>
      <c r="I46" s="19"/>
      <c r="J46" s="19"/>
      <c r="K46" s="19"/>
      <c r="L46" s="19"/>
      <c r="M46" s="19"/>
      <c r="N46" s="19" t="s">
        <v>90</v>
      </c>
      <c r="O46" s="19"/>
      <c r="P46" s="19"/>
      <c r="Q46" s="19"/>
      <c r="R46" s="19"/>
      <c r="S46" s="19"/>
      <c r="T46" s="19"/>
      <c r="U46" s="19"/>
      <c r="V46" s="19" t="s">
        <v>91</v>
      </c>
      <c r="W46" s="19"/>
      <c r="X46" s="19"/>
      <c r="Y46" s="19"/>
      <c r="Z46" s="19"/>
      <c r="AA46" s="19"/>
      <c r="AB46" s="19"/>
      <c r="AC46" s="19"/>
      <c r="AD46" s="19" t="s">
        <v>92</v>
      </c>
      <c r="AE46" s="19"/>
      <c r="AF46" s="19"/>
      <c r="AG46" s="19"/>
      <c r="AH46" s="19"/>
      <c r="AI46" s="19"/>
      <c r="AJ46" s="19"/>
      <c r="AK46" s="19"/>
      <c r="AL46" s="204"/>
      <c r="AM46" s="205"/>
      <c r="AN46" s="28" t="s">
        <v>48</v>
      </c>
      <c r="AO46" s="19"/>
      <c r="AP46" s="19"/>
      <c r="AQ46" s="19"/>
      <c r="AR46" s="19"/>
      <c r="AS46" s="19"/>
      <c r="AT46" s="19"/>
      <c r="AU46" s="145" t="str">
        <f>IF(ISBLANK(Data!D96),"",Data!D96)</f>
        <v/>
      </c>
      <c r="AV46" s="145"/>
      <c r="AW46" s="145"/>
      <c r="AX46" s="145"/>
      <c r="AY46" s="145"/>
      <c r="AZ46" s="145"/>
      <c r="BA46" s="145"/>
      <c r="BB46" s="145"/>
      <c r="BC46" s="145"/>
      <c r="BD46" s="145"/>
      <c r="BE46" s="145"/>
      <c r="BF46" s="145"/>
      <c r="BG46" s="145"/>
      <c r="BH46" s="145"/>
      <c r="BI46" s="146"/>
    </row>
    <row r="47" spans="1:61" s="8" customFormat="1" ht="14.45" customHeight="1" x14ac:dyDescent="0.25">
      <c r="A47" s="12"/>
      <c r="B47" s="12"/>
      <c r="C47" s="27"/>
      <c r="D47" s="19" t="s">
        <v>93</v>
      </c>
      <c r="E47" s="19"/>
      <c r="F47" s="19"/>
      <c r="G47" s="19"/>
      <c r="H47" s="19"/>
      <c r="I47" s="19"/>
      <c r="J47" s="19"/>
      <c r="K47" s="19"/>
      <c r="L47" s="19"/>
      <c r="M47" s="19"/>
      <c r="N47" s="19"/>
      <c r="O47" s="19"/>
      <c r="P47" s="19"/>
      <c r="Q47" s="19"/>
      <c r="R47" s="19"/>
      <c r="S47" s="19"/>
      <c r="T47" s="19"/>
      <c r="U47" s="19"/>
      <c r="V47" s="19"/>
      <c r="W47" s="19"/>
      <c r="X47" s="19"/>
      <c r="Y47" s="19"/>
      <c r="Z47" s="19"/>
      <c r="AA47" s="19"/>
      <c r="AB47" s="19"/>
      <c r="AC47" s="19"/>
      <c r="AD47" s="19"/>
      <c r="AE47" s="19"/>
      <c r="AF47" s="19"/>
      <c r="AG47" s="19"/>
      <c r="AH47" s="19" t="s">
        <v>70</v>
      </c>
      <c r="AI47" s="19"/>
      <c r="AJ47" s="19"/>
      <c r="AK47" s="19"/>
      <c r="AL47" s="19" t="s">
        <v>42</v>
      </c>
      <c r="AM47" s="19"/>
      <c r="AN47" s="19" t="s">
        <v>94</v>
      </c>
      <c r="AO47" s="19"/>
      <c r="AP47" s="19"/>
      <c r="AQ47" s="19"/>
      <c r="AR47" s="19"/>
      <c r="AS47" s="19"/>
      <c r="AT47" s="19"/>
      <c r="AU47" s="19"/>
      <c r="AV47" s="19" t="s">
        <v>95</v>
      </c>
      <c r="AW47" s="19"/>
      <c r="AX47" s="19"/>
      <c r="AY47" s="19"/>
      <c r="AZ47" s="19"/>
      <c r="BA47" s="19"/>
      <c r="BB47" s="19" t="s">
        <v>96</v>
      </c>
      <c r="BC47" s="19"/>
      <c r="BD47" s="19"/>
      <c r="BE47" s="19"/>
      <c r="BF47" s="19"/>
      <c r="BG47" s="19"/>
      <c r="BH47" s="19"/>
      <c r="BI47" s="22"/>
    </row>
    <row r="48" spans="1:61" s="8" customFormat="1" ht="14.45" customHeight="1" x14ac:dyDescent="0.25">
      <c r="A48" s="12"/>
      <c r="B48" s="12"/>
      <c r="C48" s="27"/>
      <c r="D48" s="19" t="s">
        <v>97</v>
      </c>
      <c r="E48" s="19"/>
      <c r="F48" s="19"/>
      <c r="G48" s="19"/>
      <c r="H48" s="19"/>
      <c r="I48" s="19"/>
      <c r="J48" s="19"/>
      <c r="K48" s="19"/>
      <c r="L48" s="19"/>
      <c r="M48" s="19"/>
      <c r="N48" s="19"/>
      <c r="O48" s="19"/>
      <c r="P48" s="19"/>
      <c r="Q48" s="19"/>
      <c r="R48" s="19"/>
      <c r="S48" s="19"/>
      <c r="T48" s="19"/>
      <c r="U48" s="19"/>
      <c r="V48" s="19"/>
      <c r="W48" s="19"/>
      <c r="X48" s="19"/>
      <c r="Y48" s="19"/>
      <c r="Z48" s="19"/>
      <c r="AA48" s="19"/>
      <c r="AB48" s="19"/>
      <c r="AC48" s="19"/>
      <c r="AD48" s="19"/>
      <c r="AE48" s="19"/>
      <c r="AF48" s="19"/>
      <c r="AG48" s="19"/>
      <c r="AH48" s="19" t="s">
        <v>70</v>
      </c>
      <c r="AI48" s="19"/>
      <c r="AJ48" s="19"/>
      <c r="AK48" s="19"/>
      <c r="AL48" s="19" t="s">
        <v>42</v>
      </c>
      <c r="AM48" s="19"/>
      <c r="AN48" s="19" t="s">
        <v>98</v>
      </c>
      <c r="AO48" s="19"/>
      <c r="AP48" s="19"/>
      <c r="AQ48" s="19"/>
      <c r="AR48" s="19"/>
      <c r="AS48" s="19"/>
      <c r="AT48" s="19"/>
      <c r="AU48" s="19"/>
      <c r="AV48" s="19"/>
      <c r="AW48" s="19"/>
      <c r="AX48" s="19"/>
      <c r="AY48" s="19"/>
      <c r="AZ48" s="19"/>
      <c r="BA48" s="19"/>
      <c r="BB48" s="19"/>
      <c r="BC48" s="19"/>
      <c r="BD48" s="19"/>
      <c r="BE48" s="173" t="str">
        <f>IF(ISBLANK(Data!D103),"",Data!D103)</f>
        <v/>
      </c>
      <c r="BF48" s="173"/>
      <c r="BG48" s="173"/>
      <c r="BH48" s="29" t="s">
        <v>28</v>
      </c>
      <c r="BI48" s="22"/>
    </row>
    <row r="49" spans="1:61" s="8" customFormat="1" ht="14.45" customHeight="1" x14ac:dyDescent="0.25">
      <c r="A49" s="12"/>
      <c r="B49" s="12"/>
      <c r="C49" s="27"/>
      <c r="D49" s="19" t="s">
        <v>99</v>
      </c>
      <c r="E49" s="19"/>
      <c r="F49" s="19"/>
      <c r="G49" s="19"/>
      <c r="H49" s="19"/>
      <c r="I49" s="19"/>
      <c r="J49" s="19"/>
      <c r="K49" s="19"/>
      <c r="L49" s="19"/>
      <c r="M49" s="19"/>
      <c r="N49" s="19"/>
      <c r="O49" s="19"/>
      <c r="P49" s="19"/>
      <c r="Q49" s="19"/>
      <c r="R49" s="19"/>
      <c r="S49" s="19"/>
      <c r="T49" s="19"/>
      <c r="U49" s="19"/>
      <c r="V49" s="19"/>
      <c r="W49" s="19"/>
      <c r="X49" s="19"/>
      <c r="Y49" s="19"/>
      <c r="Z49" s="19"/>
      <c r="AA49" s="19"/>
      <c r="AB49" s="19"/>
      <c r="AC49" s="19"/>
      <c r="AD49" s="19"/>
      <c r="AE49" s="19"/>
      <c r="AF49" s="19"/>
      <c r="AG49" s="19"/>
      <c r="AH49" s="19" t="s">
        <v>70</v>
      </c>
      <c r="AI49" s="19"/>
      <c r="AJ49" s="19"/>
      <c r="AK49" s="19"/>
      <c r="AL49" s="19" t="s">
        <v>42</v>
      </c>
      <c r="AM49" s="19"/>
      <c r="AN49" s="19"/>
      <c r="AO49" s="19"/>
      <c r="AP49" s="19"/>
      <c r="AQ49" s="19"/>
      <c r="AR49" s="19"/>
      <c r="AS49" s="19"/>
      <c r="AT49" s="19"/>
      <c r="AU49" s="19"/>
      <c r="AV49" s="19"/>
      <c r="AW49" s="19"/>
      <c r="AX49" s="19"/>
      <c r="AY49" s="19"/>
      <c r="AZ49" s="19"/>
      <c r="BA49" s="19"/>
      <c r="BB49" s="19"/>
      <c r="BC49" s="19"/>
      <c r="BD49" s="19"/>
      <c r="BE49" s="19"/>
      <c r="BF49" s="19"/>
      <c r="BG49" s="19"/>
      <c r="BH49" s="19"/>
      <c r="BI49" s="22"/>
    </row>
    <row r="50" spans="1:61" s="8" customFormat="1" ht="14.45" customHeight="1" x14ac:dyDescent="0.25">
      <c r="A50" s="12"/>
      <c r="B50" s="12"/>
      <c r="C50" s="27"/>
      <c r="D50" s="19" t="s">
        <v>100</v>
      </c>
      <c r="E50" s="19"/>
      <c r="F50" s="19"/>
      <c r="G50" s="19"/>
      <c r="H50" s="19"/>
      <c r="I50" s="19"/>
      <c r="J50" s="19"/>
      <c r="K50" s="19"/>
      <c r="L50" s="19"/>
      <c r="M50" s="19"/>
      <c r="N50" s="19"/>
      <c r="O50" s="19"/>
      <c r="P50" s="19"/>
      <c r="Q50" s="19"/>
      <c r="R50" s="19"/>
      <c r="S50" s="19"/>
      <c r="T50" s="19"/>
      <c r="U50" s="19"/>
      <c r="V50" s="19"/>
      <c r="W50" s="19"/>
      <c r="X50" s="19"/>
      <c r="Y50" s="19"/>
      <c r="Z50" s="19"/>
      <c r="AA50" s="19"/>
      <c r="AB50" s="19"/>
      <c r="AC50" s="19"/>
      <c r="AD50" s="19"/>
      <c r="AE50" s="19"/>
      <c r="AF50" s="19"/>
      <c r="AG50" s="19"/>
      <c r="AH50" s="19" t="s">
        <v>70</v>
      </c>
      <c r="AI50" s="19"/>
      <c r="AJ50" s="19"/>
      <c r="AK50" s="19"/>
      <c r="AL50" s="19" t="s">
        <v>42</v>
      </c>
      <c r="AM50" s="19"/>
      <c r="AN50" s="19"/>
      <c r="AO50" s="19"/>
      <c r="AP50" s="19"/>
      <c r="AQ50" s="19"/>
      <c r="AR50" s="19"/>
      <c r="AS50" s="19"/>
      <c r="AT50" s="19"/>
      <c r="AU50" s="19"/>
      <c r="AV50" s="19"/>
      <c r="AW50" s="19"/>
      <c r="AX50" s="19"/>
      <c r="AY50" s="19"/>
      <c r="AZ50" s="19"/>
      <c r="BA50" s="19"/>
      <c r="BB50" s="19"/>
      <c r="BC50" s="19"/>
      <c r="BD50" s="19"/>
      <c r="BE50" s="19"/>
      <c r="BF50" s="19"/>
      <c r="BG50" s="19"/>
      <c r="BH50" s="19"/>
      <c r="BI50" s="22"/>
    </row>
    <row r="51" spans="1:61" s="8" customFormat="1" ht="14.45" customHeight="1" x14ac:dyDescent="0.25">
      <c r="A51" s="12"/>
      <c r="B51" s="12"/>
      <c r="C51" s="27"/>
      <c r="D51" s="19" t="s">
        <v>101</v>
      </c>
      <c r="E51" s="19"/>
      <c r="F51" s="19"/>
      <c r="G51" s="19"/>
      <c r="H51" s="19"/>
      <c r="I51" s="19"/>
      <c r="J51" s="19"/>
      <c r="K51" s="19"/>
      <c r="L51" s="19"/>
      <c r="M51" s="19"/>
      <c r="N51" s="19"/>
      <c r="O51" s="19"/>
      <c r="P51" s="19"/>
      <c r="Q51" s="19"/>
      <c r="R51" s="19"/>
      <c r="S51" s="19"/>
      <c r="T51" s="19"/>
      <c r="U51" s="19"/>
      <c r="V51" s="19"/>
      <c r="W51" s="19"/>
      <c r="X51" s="19"/>
      <c r="Y51" s="19"/>
      <c r="Z51" s="19"/>
      <c r="AA51" s="19"/>
      <c r="AB51" s="19"/>
      <c r="AC51" s="19"/>
      <c r="AD51" s="19"/>
      <c r="AE51" s="19"/>
      <c r="AF51" s="19"/>
      <c r="AG51" s="19"/>
      <c r="AH51" s="19" t="s">
        <v>70</v>
      </c>
      <c r="AI51" s="19"/>
      <c r="AJ51" s="19"/>
      <c r="AK51" s="19"/>
      <c r="AL51" s="19" t="s">
        <v>42</v>
      </c>
      <c r="AM51" s="19"/>
      <c r="AN51" s="19" t="s">
        <v>102</v>
      </c>
      <c r="AO51" s="19"/>
      <c r="AP51" s="19"/>
      <c r="AQ51" s="19"/>
      <c r="AR51" s="145" t="str">
        <f>IF(ISBLANK(Data!D110),"",Data!D110)</f>
        <v/>
      </c>
      <c r="AS51" s="145"/>
      <c r="AT51" s="145"/>
      <c r="AU51" s="145"/>
      <c r="AV51" s="145"/>
      <c r="AW51" s="145"/>
      <c r="AX51" s="145"/>
      <c r="AY51" s="145"/>
      <c r="AZ51" s="145"/>
      <c r="BA51" s="145"/>
      <c r="BB51" s="145"/>
      <c r="BC51" s="145"/>
      <c r="BD51" s="145"/>
      <c r="BE51" s="145"/>
      <c r="BF51" s="145"/>
      <c r="BG51" s="145"/>
      <c r="BH51" s="145"/>
      <c r="BI51" s="22"/>
    </row>
    <row r="52" spans="1:61" s="8" customFormat="1" ht="14.45" customHeight="1" x14ac:dyDescent="0.25">
      <c r="A52" s="12"/>
      <c r="B52" s="12"/>
      <c r="C52" s="38"/>
      <c r="D52" s="44" t="s">
        <v>49</v>
      </c>
      <c r="E52" s="39"/>
      <c r="F52" s="39"/>
      <c r="G52" s="39"/>
      <c r="H52" s="39"/>
      <c r="I52" s="39"/>
      <c r="J52" s="39"/>
      <c r="K52" s="39"/>
      <c r="L52" s="39"/>
      <c r="M52" s="39"/>
      <c r="N52" s="39"/>
      <c r="O52" s="39"/>
      <c r="P52" s="39"/>
      <c r="Q52" s="39"/>
      <c r="R52" s="39"/>
      <c r="S52" s="39"/>
      <c r="T52" s="39"/>
      <c r="U52" s="39"/>
      <c r="V52" s="39"/>
      <c r="W52" s="39"/>
      <c r="X52" s="39"/>
      <c r="Y52" s="39"/>
      <c r="Z52" s="39"/>
      <c r="AA52" s="39"/>
      <c r="AB52" s="39"/>
      <c r="AC52" s="39"/>
      <c r="AD52" s="39"/>
      <c r="AE52" s="39"/>
      <c r="AF52" s="39"/>
      <c r="AG52" s="39"/>
      <c r="AH52" s="39"/>
      <c r="AI52" s="39"/>
      <c r="AJ52" s="39"/>
      <c r="AK52" s="39"/>
      <c r="AL52" s="39"/>
      <c r="AM52" s="39"/>
      <c r="AN52" s="39"/>
      <c r="AO52" s="39"/>
      <c r="AP52" s="39"/>
      <c r="AQ52" s="39"/>
      <c r="AR52" s="39"/>
      <c r="AS52" s="39"/>
      <c r="AT52" s="39"/>
      <c r="AU52" s="39"/>
      <c r="AV52" s="39"/>
      <c r="AW52" s="39"/>
      <c r="AX52" s="39"/>
      <c r="AY52" s="39"/>
      <c r="AZ52" s="39"/>
      <c r="BA52" s="39"/>
      <c r="BB52" s="39"/>
      <c r="BC52" s="39"/>
      <c r="BD52" s="39"/>
      <c r="BE52" s="39"/>
      <c r="BF52" s="39"/>
      <c r="BG52" s="39"/>
      <c r="BH52" s="39"/>
      <c r="BI52" s="40"/>
    </row>
    <row r="53" spans="1:61" s="8" customFormat="1" ht="14.45" customHeight="1" x14ac:dyDescent="0.25">
      <c r="A53" s="12"/>
      <c r="B53" s="12"/>
      <c r="C53" s="41"/>
      <c r="D53" s="8" t="s">
        <v>50</v>
      </c>
      <c r="N53" s="30"/>
      <c r="O53" s="30"/>
      <c r="P53" s="57" t="s">
        <v>51</v>
      </c>
      <c r="Q53" s="30"/>
      <c r="R53" s="30"/>
      <c r="U53" s="30" t="s">
        <v>59</v>
      </c>
      <c r="V53" s="30"/>
      <c r="W53" s="30"/>
      <c r="X53" s="30"/>
      <c r="Y53" s="30"/>
      <c r="Z53" s="30"/>
      <c r="AA53" s="177" t="str">
        <f>IF(ISBLANK(Data!D112),"",Data!D112)</f>
        <v/>
      </c>
      <c r="AB53" s="177"/>
      <c r="AC53" s="177"/>
      <c r="AD53" s="177"/>
      <c r="AE53" s="177"/>
      <c r="AF53" s="177"/>
      <c r="AG53" s="177"/>
      <c r="AH53" s="177"/>
      <c r="AI53" s="177"/>
      <c r="AJ53" s="177"/>
      <c r="AK53" s="203" t="s">
        <v>60</v>
      </c>
      <c r="AL53" s="203"/>
      <c r="AM53" s="30"/>
      <c r="AN53" s="75" t="s">
        <v>53</v>
      </c>
      <c r="AO53" s="30"/>
      <c r="AP53" s="30"/>
      <c r="AQ53" s="30"/>
      <c r="AR53" s="30"/>
      <c r="AS53" s="30"/>
      <c r="AT53" s="30"/>
      <c r="AU53" s="30"/>
      <c r="AV53" s="30"/>
      <c r="AW53" s="30"/>
      <c r="AX53" s="30"/>
      <c r="AY53" s="30"/>
      <c r="AZ53" s="30"/>
      <c r="BA53" s="177" t="str">
        <f>IF(ISBLANK(Data!D113),"",Data!D113)</f>
        <v/>
      </c>
      <c r="BB53" s="177"/>
      <c r="BC53" s="177"/>
      <c r="BD53" s="177"/>
      <c r="BE53" s="177"/>
      <c r="BF53" s="177"/>
      <c r="BG53" s="30"/>
      <c r="BH53" s="65" t="s">
        <v>103</v>
      </c>
      <c r="BI53" s="37"/>
    </row>
    <row r="54" spans="1:61" s="8" customFormat="1" ht="14.45" customHeight="1" x14ac:dyDescent="0.25">
      <c r="A54" s="12"/>
      <c r="B54" s="12"/>
      <c r="C54" s="41"/>
      <c r="N54" s="19"/>
      <c r="O54" s="19"/>
      <c r="P54" s="19" t="s">
        <v>55</v>
      </c>
      <c r="Q54" s="19"/>
      <c r="R54" s="19"/>
      <c r="AN54" s="28" t="s">
        <v>57</v>
      </c>
      <c r="AO54" s="19"/>
      <c r="AP54" s="19"/>
      <c r="AQ54" s="19"/>
      <c r="AR54" s="19"/>
      <c r="AS54" s="19"/>
      <c r="AT54" s="19"/>
      <c r="AU54" s="19"/>
      <c r="AV54" s="19"/>
      <c r="AW54" s="19"/>
      <c r="AX54" s="19"/>
      <c r="AY54" s="19"/>
      <c r="AZ54" s="19"/>
      <c r="BA54" s="173" t="str">
        <f>IF(ISBLANK(Data!D115),"",Data!D115)</f>
        <v/>
      </c>
      <c r="BB54" s="173"/>
      <c r="BC54" s="173"/>
      <c r="BD54" s="173"/>
      <c r="BE54" s="173"/>
      <c r="BF54" s="173"/>
      <c r="BG54" s="19"/>
      <c r="BH54" s="29" t="s">
        <v>103</v>
      </c>
      <c r="BI54" s="22"/>
    </row>
    <row r="55" spans="1:61" s="8" customFormat="1" ht="14.45" customHeight="1" x14ac:dyDescent="0.25">
      <c r="A55" s="12"/>
      <c r="B55" s="12"/>
      <c r="C55" s="41"/>
      <c r="N55" s="19"/>
      <c r="O55" s="19"/>
      <c r="P55" s="19" t="s">
        <v>58</v>
      </c>
      <c r="Q55" s="19"/>
      <c r="R55" s="19"/>
      <c r="S55" s="30"/>
      <c r="T55" s="30"/>
      <c r="U55" s="184" t="str">
        <f>IF(ISBLANK(Data!D117),"",Data!D117)</f>
        <v/>
      </c>
      <c r="V55" s="184"/>
      <c r="W55" s="184"/>
      <c r="X55" s="184"/>
      <c r="Y55" s="184"/>
      <c r="Z55" s="184"/>
      <c r="AA55" s="184"/>
      <c r="AB55" s="184"/>
      <c r="AC55" s="184"/>
      <c r="AD55" s="184"/>
      <c r="AE55" s="184"/>
      <c r="AF55" s="184"/>
      <c r="AG55" s="184"/>
      <c r="AH55" s="184"/>
      <c r="AI55" s="184"/>
      <c r="AJ55" s="184"/>
      <c r="AK55" s="30"/>
      <c r="AL55" s="30"/>
      <c r="AM55" s="37"/>
      <c r="AN55" s="28" t="s">
        <v>104</v>
      </c>
      <c r="AO55" s="19"/>
      <c r="AP55" s="19"/>
      <c r="AQ55" s="19"/>
      <c r="AR55" s="19"/>
      <c r="AS55" s="19"/>
      <c r="AT55" s="19"/>
      <c r="AU55" s="19"/>
      <c r="AV55" s="19"/>
      <c r="AW55" s="19"/>
      <c r="AX55" s="19"/>
      <c r="AY55" s="19"/>
      <c r="AZ55" s="19"/>
      <c r="BA55" s="173" t="str">
        <f>IF(ISBLANK(Data!D118),"",Data!D118)</f>
        <v/>
      </c>
      <c r="BB55" s="173"/>
      <c r="BC55" s="173"/>
      <c r="BD55" s="173"/>
      <c r="BE55" s="173"/>
      <c r="BF55" s="173"/>
      <c r="BG55" s="19"/>
      <c r="BH55" s="29" t="s">
        <v>103</v>
      </c>
      <c r="BI55" s="22"/>
    </row>
    <row r="56" spans="1:61" s="8" customFormat="1" ht="14.45" customHeight="1" x14ac:dyDescent="0.25">
      <c r="A56" s="12"/>
      <c r="B56" s="12"/>
      <c r="C56" s="36"/>
      <c r="D56" s="30"/>
      <c r="E56" s="30"/>
      <c r="F56" s="30"/>
      <c r="G56" s="30"/>
      <c r="H56" s="30"/>
      <c r="I56" s="30"/>
      <c r="J56" s="30"/>
      <c r="K56" s="30"/>
      <c r="L56" s="30"/>
      <c r="M56" s="30"/>
      <c r="N56" s="30"/>
      <c r="O56" s="45" t="s">
        <v>105</v>
      </c>
      <c r="P56" s="46"/>
      <c r="Q56" s="30"/>
      <c r="R56" s="30"/>
      <c r="S56" s="30"/>
      <c r="T56" s="30"/>
      <c r="U56" s="30"/>
      <c r="V56" s="30"/>
      <c r="W56" s="30"/>
      <c r="X56" s="30"/>
      <c r="Y56" s="30"/>
      <c r="Z56" s="30"/>
      <c r="AA56" s="30"/>
      <c r="AB56" s="30"/>
      <c r="AC56" s="30"/>
      <c r="AD56" s="30"/>
      <c r="AE56" s="30"/>
      <c r="AF56" s="30"/>
      <c r="AG56" s="30"/>
      <c r="AH56" s="30"/>
      <c r="AI56" s="30"/>
      <c r="AJ56" s="30"/>
      <c r="AK56" s="30"/>
      <c r="AL56" s="30"/>
      <c r="AM56" s="30"/>
      <c r="AN56" s="30"/>
      <c r="AO56" s="30"/>
      <c r="AP56" s="30"/>
      <c r="AQ56" s="30"/>
      <c r="AR56" s="30"/>
      <c r="AS56" s="30"/>
      <c r="AT56" s="30"/>
      <c r="AU56" s="30"/>
      <c r="AV56" s="30"/>
      <c r="AW56" s="30"/>
      <c r="AX56" s="30"/>
      <c r="AY56" s="30"/>
      <c r="AZ56" s="30"/>
      <c r="BA56" s="30"/>
      <c r="BB56" s="30"/>
      <c r="BC56" s="30"/>
      <c r="BD56" s="30"/>
      <c r="BE56" s="30"/>
      <c r="BF56" s="30"/>
      <c r="BG56" s="30"/>
      <c r="BH56" s="30"/>
      <c r="BI56" s="47"/>
    </row>
    <row r="57" spans="1:61" s="8" customFormat="1" ht="14.45" customHeight="1" x14ac:dyDescent="0.25">
      <c r="A57" s="12"/>
      <c r="B57" s="12"/>
      <c r="C57" s="27"/>
      <c r="D57" s="8" t="s">
        <v>106</v>
      </c>
      <c r="P57" s="8" t="s">
        <v>70</v>
      </c>
      <c r="U57" s="8" t="s">
        <v>42</v>
      </c>
      <c r="AN57" s="8" t="s">
        <v>107</v>
      </c>
      <c r="AU57" s="202" t="str">
        <f>IF(ISBLANK(Data!D121),"",Data!D121)</f>
        <v/>
      </c>
      <c r="AV57" s="202"/>
      <c r="AW57" s="202"/>
      <c r="AX57" s="202"/>
      <c r="AY57" s="202"/>
      <c r="BI57" s="22"/>
    </row>
    <row r="58" spans="1:61" s="8" customFormat="1" ht="14.45" customHeight="1" x14ac:dyDescent="0.25">
      <c r="A58" s="12"/>
      <c r="B58" s="12"/>
      <c r="C58" s="27"/>
      <c r="D58" s="19" t="s">
        <v>108</v>
      </c>
      <c r="E58" s="19"/>
      <c r="F58" s="19"/>
      <c r="G58" s="19"/>
      <c r="H58" s="19"/>
      <c r="I58" s="19"/>
      <c r="J58" s="19"/>
      <c r="K58" s="19"/>
      <c r="L58" s="19"/>
      <c r="M58" s="19"/>
      <c r="N58" s="19"/>
      <c r="O58" s="19"/>
      <c r="P58" s="19"/>
      <c r="Q58" s="19"/>
      <c r="R58" s="19"/>
      <c r="S58" s="19"/>
      <c r="T58" s="19"/>
      <c r="U58" s="19"/>
      <c r="V58" s="19"/>
      <c r="W58" s="19"/>
      <c r="X58" s="19"/>
      <c r="Y58" s="19"/>
      <c r="Z58" s="19"/>
      <c r="AA58" s="19"/>
      <c r="AB58" s="19"/>
      <c r="AC58" s="19"/>
      <c r="AD58" s="19"/>
      <c r="AE58" s="19"/>
      <c r="AF58" s="19"/>
      <c r="AG58" s="19"/>
      <c r="AH58" s="19"/>
      <c r="AI58" s="19"/>
      <c r="AJ58" s="19"/>
      <c r="AK58" s="19"/>
      <c r="AL58" s="19"/>
      <c r="AM58" s="19"/>
      <c r="AN58" s="19"/>
      <c r="AO58" s="19"/>
      <c r="AP58" s="19"/>
      <c r="AQ58" s="19"/>
      <c r="AR58" s="19"/>
      <c r="AS58" s="19"/>
      <c r="AT58" s="19"/>
      <c r="AU58" s="19"/>
      <c r="AV58" s="19"/>
      <c r="AW58" s="19"/>
      <c r="AX58" s="19"/>
      <c r="AY58" s="19"/>
      <c r="AZ58" s="19"/>
      <c r="BA58" s="19"/>
      <c r="BB58" s="19"/>
      <c r="BC58" s="19"/>
      <c r="BD58" s="19"/>
      <c r="BE58" s="19"/>
      <c r="BF58" s="19"/>
      <c r="BG58" s="19"/>
      <c r="BH58" s="19"/>
      <c r="BI58" s="22"/>
    </row>
    <row r="59" spans="1:61" s="8" customFormat="1" ht="14.45" customHeight="1" x14ac:dyDescent="0.25">
      <c r="A59" s="12"/>
      <c r="B59" s="12"/>
      <c r="C59" s="27"/>
      <c r="D59" s="19"/>
      <c r="E59" s="19"/>
      <c r="F59" s="19"/>
      <c r="G59" s="19"/>
      <c r="H59" s="19"/>
      <c r="I59" s="19"/>
      <c r="J59" s="19"/>
      <c r="K59" s="19"/>
      <c r="L59" s="19"/>
      <c r="M59" s="19"/>
      <c r="N59" s="19"/>
      <c r="O59" s="19"/>
      <c r="P59" s="19"/>
      <c r="Q59" s="19"/>
      <c r="R59" s="19"/>
      <c r="S59" s="19"/>
      <c r="T59" s="19"/>
      <c r="U59" s="19"/>
      <c r="V59" s="19"/>
      <c r="W59" s="19"/>
      <c r="X59" s="19"/>
      <c r="Y59" s="19"/>
      <c r="Z59" s="19"/>
      <c r="AA59" s="19"/>
      <c r="AB59" s="19"/>
      <c r="AC59" s="19"/>
      <c r="AD59" s="19"/>
      <c r="AE59" s="19"/>
      <c r="AF59" s="19"/>
      <c r="AG59" s="19"/>
      <c r="AH59" s="19"/>
      <c r="AI59" s="19"/>
      <c r="AJ59" s="19"/>
      <c r="AK59" s="19"/>
      <c r="AL59" s="19"/>
      <c r="AM59" s="19"/>
      <c r="AN59" s="19"/>
      <c r="AO59" s="19"/>
      <c r="AP59" s="19"/>
      <c r="AQ59" s="19"/>
      <c r="AR59" s="19"/>
      <c r="AS59" s="19" t="s">
        <v>109</v>
      </c>
      <c r="AT59" s="19"/>
      <c r="AU59" s="19"/>
      <c r="AV59" s="19"/>
      <c r="AW59" s="19"/>
      <c r="AX59" s="19"/>
      <c r="AY59" s="173" t="str">
        <f>IF(ISBLANK(Data!D122),"",Data!D122)</f>
        <v/>
      </c>
      <c r="AZ59" s="173"/>
      <c r="BA59" s="173"/>
      <c r="BB59" s="173"/>
      <c r="BC59" s="173"/>
      <c r="BD59" s="173"/>
      <c r="BE59" s="173"/>
      <c r="BF59" s="173"/>
      <c r="BG59" s="19"/>
      <c r="BH59" s="29" t="s">
        <v>110</v>
      </c>
      <c r="BI59" s="22"/>
    </row>
    <row r="60" spans="1:61" s="8" customFormat="1" ht="14.45" customHeight="1" x14ac:dyDescent="0.25">
      <c r="A60" s="12"/>
      <c r="B60" s="12"/>
      <c r="C60" s="38"/>
      <c r="D60" s="44" t="s">
        <v>111</v>
      </c>
      <c r="E60" s="39"/>
      <c r="F60" s="39"/>
      <c r="G60" s="39"/>
      <c r="H60" s="39"/>
      <c r="I60" s="39"/>
      <c r="J60" s="39"/>
      <c r="K60" s="39"/>
      <c r="L60" s="39"/>
      <c r="M60" s="39"/>
      <c r="N60" s="39"/>
      <c r="O60" s="39"/>
      <c r="P60" s="39"/>
      <c r="Q60" s="39"/>
      <c r="R60" s="39"/>
      <c r="S60" s="39"/>
      <c r="T60" s="39"/>
      <c r="U60" s="39"/>
      <c r="V60" s="39"/>
      <c r="W60" s="39"/>
      <c r="X60" s="39"/>
      <c r="Y60" s="39"/>
      <c r="Z60" s="39"/>
      <c r="AA60" s="39"/>
      <c r="AB60" s="39"/>
      <c r="AC60" s="39"/>
      <c r="AD60" s="39"/>
      <c r="AE60" s="39"/>
      <c r="AF60" s="39"/>
      <c r="AG60" s="39"/>
      <c r="AH60" s="39"/>
      <c r="AI60" s="39"/>
      <c r="AJ60" s="39"/>
      <c r="AK60" s="39"/>
      <c r="AL60" s="39"/>
      <c r="AM60" s="39"/>
      <c r="AN60" s="39"/>
      <c r="AO60" s="39"/>
      <c r="AP60" s="39"/>
      <c r="AQ60" s="39"/>
      <c r="AR60" s="39"/>
      <c r="AS60" s="39"/>
      <c r="AT60" s="39"/>
      <c r="AU60" s="39"/>
      <c r="AV60" s="39"/>
      <c r="AW60" s="39"/>
      <c r="AX60" s="39"/>
      <c r="AY60" s="39"/>
      <c r="AZ60" s="39"/>
      <c r="BA60" s="39"/>
      <c r="BB60" s="39"/>
      <c r="BC60" s="39"/>
      <c r="BD60" s="39"/>
      <c r="BE60" s="39"/>
      <c r="BF60" s="39"/>
      <c r="BG60" s="39"/>
      <c r="BH60" s="39"/>
      <c r="BI60" s="40"/>
    </row>
    <row r="61" spans="1:61" s="8" customFormat="1" ht="14.45" customHeight="1" x14ac:dyDescent="0.25">
      <c r="A61" s="12"/>
      <c r="B61" s="12"/>
      <c r="C61" s="36"/>
      <c r="D61" s="30"/>
      <c r="E61" s="30"/>
      <c r="F61" s="30"/>
      <c r="G61" s="30"/>
      <c r="H61" s="30"/>
      <c r="I61" s="30"/>
      <c r="J61" s="30"/>
      <c r="K61" s="30" t="s">
        <v>112</v>
      </c>
      <c r="L61" s="30"/>
      <c r="M61" s="30"/>
      <c r="N61" s="30"/>
      <c r="O61" s="30"/>
      <c r="P61" s="30"/>
      <c r="Q61" s="30"/>
      <c r="R61" s="30" t="s">
        <v>113</v>
      </c>
      <c r="S61" s="30"/>
      <c r="T61" s="30"/>
      <c r="U61" s="30"/>
      <c r="V61" s="30"/>
      <c r="W61" s="30"/>
      <c r="X61" s="30" t="s">
        <v>114</v>
      </c>
      <c r="Y61" s="30"/>
      <c r="Z61" s="30"/>
      <c r="AA61" s="30"/>
      <c r="AB61" s="30"/>
      <c r="AC61" s="30" t="s">
        <v>115</v>
      </c>
      <c r="AD61" s="30"/>
      <c r="AE61" s="30"/>
      <c r="AF61" s="30"/>
      <c r="AG61" s="30"/>
      <c r="AH61" s="30"/>
      <c r="AI61" s="30"/>
      <c r="AJ61" s="30"/>
      <c r="AK61" s="30"/>
      <c r="AL61" s="30"/>
      <c r="AM61" s="30"/>
      <c r="AN61" s="30" t="s">
        <v>116</v>
      </c>
      <c r="AO61" s="30"/>
      <c r="AP61" s="30"/>
      <c r="AQ61" s="30"/>
      <c r="AR61" s="30"/>
      <c r="AS61" s="30" t="s">
        <v>58</v>
      </c>
      <c r="AT61" s="30"/>
      <c r="AU61" s="30"/>
      <c r="AV61" s="184" t="str">
        <f>IF(ISBLANK(Data!D129),"",Data!D129)</f>
        <v/>
      </c>
      <c r="AW61" s="184"/>
      <c r="AX61" s="184"/>
      <c r="AY61" s="184"/>
      <c r="AZ61" s="184"/>
      <c r="BA61" s="184"/>
      <c r="BB61" s="184"/>
      <c r="BC61" s="184"/>
      <c r="BD61" s="184"/>
      <c r="BE61" s="184"/>
      <c r="BF61" s="184"/>
      <c r="BG61" s="184"/>
      <c r="BH61" s="184"/>
      <c r="BI61" s="185"/>
    </row>
    <row r="62" spans="1:61" s="8" customFormat="1" ht="14.1" customHeight="1" x14ac:dyDescent="0.25">
      <c r="A62" s="12"/>
      <c r="B62" s="12"/>
      <c r="C62" s="12"/>
    </row>
    <row r="63" spans="1:61" s="8" customFormat="1" ht="14.1" customHeight="1" x14ac:dyDescent="0.25">
      <c r="A63" s="12"/>
      <c r="B63" s="12"/>
      <c r="C63" s="12"/>
    </row>
    <row r="64" spans="1:61" s="8" customFormat="1" ht="14.1" customHeight="1" x14ac:dyDescent="0.25">
      <c r="A64" s="12"/>
      <c r="B64" s="12"/>
      <c r="C64" s="12"/>
      <c r="I64" s="8" t="s">
        <v>117</v>
      </c>
      <c r="BI64" s="13" t="s">
        <v>118</v>
      </c>
    </row>
    <row r="65" spans="1:62" ht="14.1" customHeight="1" x14ac:dyDescent="0.2">
      <c r="A65" s="12"/>
      <c r="B65" s="12"/>
      <c r="C65" s="12"/>
      <c r="D65" s="8"/>
      <c r="E65" s="8"/>
      <c r="F65" s="8"/>
      <c r="G65" s="8"/>
      <c r="H65" s="8"/>
      <c r="I65" s="8"/>
      <c r="J65" s="8"/>
      <c r="K65" s="8"/>
      <c r="L65" s="8"/>
      <c r="M65" s="8"/>
      <c r="N65" s="8"/>
      <c r="O65" s="8"/>
      <c r="P65" s="8"/>
      <c r="Q65" s="8"/>
      <c r="R65" s="8"/>
      <c r="S65" s="8"/>
      <c r="T65" s="8"/>
      <c r="U65" s="8"/>
      <c r="V65" s="8"/>
      <c r="W65" s="8"/>
      <c r="X65" s="8"/>
      <c r="Y65" s="8"/>
      <c r="Z65" s="8"/>
      <c r="AA65" s="8"/>
      <c r="AB65" s="8"/>
      <c r="AC65" s="8"/>
      <c r="AD65" s="8"/>
      <c r="AE65" s="8"/>
      <c r="AF65" s="8"/>
      <c r="AG65" s="8"/>
      <c r="AH65" s="8"/>
      <c r="AI65" s="8"/>
      <c r="AJ65" s="8"/>
      <c r="AK65" s="8"/>
      <c r="AL65" s="8"/>
      <c r="AM65" s="8"/>
      <c r="AN65" s="8"/>
      <c r="AO65" s="8"/>
      <c r="AP65" s="8"/>
      <c r="AQ65" s="8"/>
      <c r="AR65" s="8"/>
      <c r="AS65" s="8"/>
      <c r="AT65" s="8"/>
      <c r="AU65" s="8"/>
      <c r="AV65" s="8"/>
      <c r="AW65" s="8"/>
      <c r="AX65" s="8"/>
      <c r="AY65" s="8"/>
      <c r="AZ65" s="8"/>
      <c r="BA65" s="8"/>
      <c r="BB65" s="8"/>
      <c r="BC65" s="8"/>
      <c r="BD65" s="8"/>
      <c r="BE65" s="8"/>
      <c r="BF65" s="8"/>
      <c r="BG65" s="8"/>
      <c r="BH65" s="8"/>
      <c r="BI65" s="8"/>
      <c r="BJ65" s="14"/>
    </row>
    <row r="66" spans="1:62" ht="14.1" customHeight="1" x14ac:dyDescent="0.2">
      <c r="A66" s="12"/>
      <c r="B66" s="12"/>
      <c r="C66" s="12"/>
      <c r="D66" s="8"/>
      <c r="E66" s="8"/>
      <c r="F66" s="8"/>
      <c r="G66" s="8"/>
      <c r="H66" s="8"/>
      <c r="I66" s="8"/>
      <c r="J66" s="8"/>
      <c r="K66" s="8"/>
      <c r="L66" s="8"/>
      <c r="M66" s="8"/>
      <c r="N66" s="8"/>
      <c r="O66" s="8"/>
      <c r="P66" s="8"/>
      <c r="Q66" s="8"/>
      <c r="R66" s="8"/>
      <c r="S66" s="8"/>
      <c r="T66" s="8"/>
      <c r="U66" s="8"/>
      <c r="V66" s="8"/>
      <c r="W66" s="8"/>
      <c r="X66" s="8"/>
      <c r="Y66" s="8"/>
      <c r="Z66" s="8"/>
      <c r="AA66" s="8"/>
      <c r="AB66" s="8"/>
      <c r="AC66" s="8"/>
      <c r="AD66" s="8"/>
      <c r="AE66" s="8"/>
      <c r="AF66" s="8"/>
      <c r="AG66" s="8"/>
      <c r="AH66" s="8"/>
      <c r="AI66" s="8"/>
      <c r="AJ66" s="8"/>
      <c r="AK66" s="8"/>
      <c r="AL66" s="8"/>
      <c r="AM66" s="8"/>
      <c r="AN66" s="8"/>
      <c r="AO66" s="8"/>
      <c r="AP66" s="8"/>
      <c r="AQ66" s="8"/>
      <c r="AR66" s="8"/>
      <c r="AS66" s="8"/>
      <c r="AT66" s="8"/>
      <c r="AU66" s="8"/>
      <c r="AV66" s="8"/>
      <c r="AW66" s="8"/>
      <c r="AX66" s="8"/>
      <c r="AY66" s="8"/>
      <c r="AZ66" s="8"/>
      <c r="BA66" s="8"/>
      <c r="BB66" s="8"/>
      <c r="BC66" s="8"/>
      <c r="BD66" s="8"/>
      <c r="BE66" s="8"/>
      <c r="BF66" s="8"/>
      <c r="BG66" s="8"/>
      <c r="BH66" s="8"/>
      <c r="BI66" s="8"/>
      <c r="BJ66" s="14"/>
    </row>
    <row r="67" spans="1:62" ht="14.1" customHeight="1" x14ac:dyDescent="0.2">
      <c r="A67" s="12"/>
      <c r="B67" s="5" t="s">
        <v>119</v>
      </c>
      <c r="C67" s="8"/>
      <c r="D67" s="8"/>
      <c r="E67" s="8"/>
      <c r="F67" s="8"/>
      <c r="G67" s="8"/>
      <c r="H67" s="8"/>
      <c r="I67" s="8"/>
      <c r="J67" s="8"/>
      <c r="K67" s="8"/>
      <c r="L67" s="8"/>
      <c r="M67" s="8"/>
      <c r="N67" s="8"/>
      <c r="O67" s="8"/>
      <c r="P67" s="8"/>
      <c r="Q67" s="8"/>
      <c r="R67" s="8"/>
      <c r="S67" s="8"/>
      <c r="T67" s="8"/>
      <c r="U67" s="8"/>
      <c r="V67" s="8"/>
      <c r="W67" s="8"/>
      <c r="X67" s="8"/>
      <c r="Y67" s="8"/>
      <c r="Z67" s="8"/>
      <c r="AA67" s="8"/>
      <c r="AB67" s="8"/>
      <c r="AC67" s="8"/>
      <c r="AD67" s="8"/>
      <c r="AE67" s="8"/>
      <c r="AF67" s="8"/>
      <c r="AG67" s="8"/>
      <c r="AH67" s="8"/>
      <c r="AI67" s="8"/>
      <c r="AJ67" s="8"/>
      <c r="AK67" s="8"/>
      <c r="AL67" s="8"/>
      <c r="AM67" s="8"/>
      <c r="AN67" s="8"/>
      <c r="AO67" s="8"/>
      <c r="AP67" s="8"/>
      <c r="AQ67" s="8"/>
      <c r="AR67" s="8"/>
      <c r="AS67" s="8"/>
      <c r="AT67" s="8"/>
      <c r="AU67" s="8"/>
      <c r="AV67" s="8"/>
      <c r="AW67" s="8"/>
      <c r="AX67" s="8"/>
      <c r="AY67" s="8"/>
      <c r="AZ67" s="8"/>
      <c r="BA67" s="8"/>
      <c r="BB67" s="8"/>
      <c r="BC67" s="8"/>
      <c r="BD67" s="8"/>
      <c r="BE67" s="8"/>
      <c r="BF67" s="8"/>
      <c r="BG67" s="8"/>
      <c r="BH67" s="8"/>
      <c r="BI67" s="8"/>
      <c r="BJ67" s="14"/>
    </row>
    <row r="68" spans="1:62" ht="14.1" customHeight="1" x14ac:dyDescent="0.2">
      <c r="A68" s="12"/>
      <c r="B68" s="12"/>
      <c r="C68" s="12"/>
      <c r="D68" s="8"/>
      <c r="E68" s="8"/>
      <c r="F68" s="8"/>
      <c r="G68" s="8"/>
      <c r="H68" s="8"/>
      <c r="I68" s="8"/>
      <c r="J68" s="8"/>
      <c r="K68" s="8"/>
      <c r="L68" s="8"/>
      <c r="M68" s="8"/>
      <c r="N68" s="8"/>
      <c r="O68" s="8"/>
      <c r="P68" s="8"/>
      <c r="Q68" s="8"/>
      <c r="R68" s="8"/>
      <c r="S68" s="8"/>
      <c r="T68" s="8"/>
      <c r="U68" s="8"/>
      <c r="V68" s="8"/>
      <c r="W68" s="8"/>
      <c r="X68" s="8"/>
      <c r="Y68" s="8"/>
      <c r="Z68" s="8"/>
      <c r="AA68" s="8"/>
      <c r="AB68" s="8"/>
      <c r="AC68" s="8"/>
      <c r="AD68" s="8"/>
      <c r="AE68" s="8"/>
      <c r="AF68" s="8"/>
      <c r="AG68" s="8"/>
      <c r="AH68" s="8"/>
      <c r="AI68" s="8"/>
      <c r="AJ68" s="8"/>
      <c r="AK68" s="8"/>
      <c r="AL68" s="8"/>
      <c r="AM68" s="8"/>
      <c r="AN68" s="8"/>
      <c r="AO68" s="8"/>
      <c r="AP68" s="8"/>
      <c r="AQ68" s="8"/>
      <c r="AR68" s="8"/>
      <c r="AS68" s="8"/>
      <c r="AT68" s="8"/>
      <c r="AU68" s="8"/>
      <c r="AV68" s="8"/>
      <c r="AW68" s="8"/>
      <c r="AX68" s="8"/>
      <c r="AY68" s="8"/>
      <c r="AZ68" s="8"/>
      <c r="BA68" s="8"/>
      <c r="BB68" s="8"/>
      <c r="BC68" s="8"/>
      <c r="BD68" s="8"/>
      <c r="BE68" s="8"/>
      <c r="BF68" s="8"/>
      <c r="BG68" s="8"/>
      <c r="BH68" s="8"/>
      <c r="BI68" s="8"/>
      <c r="BJ68" s="14"/>
    </row>
    <row r="69" spans="1:62" ht="14.45" customHeight="1" x14ac:dyDescent="0.2">
      <c r="A69" s="12"/>
      <c r="B69" s="12"/>
      <c r="C69" s="27"/>
      <c r="D69" s="19" t="s">
        <v>120</v>
      </c>
      <c r="E69" s="19"/>
      <c r="F69" s="19"/>
      <c r="G69" s="19"/>
      <c r="H69" s="19"/>
      <c r="I69" s="19"/>
      <c r="J69" s="19"/>
      <c r="K69" s="19"/>
      <c r="L69" s="19"/>
      <c r="M69" s="19"/>
      <c r="N69" s="19"/>
      <c r="O69" s="19"/>
      <c r="P69" s="19"/>
      <c r="Q69" s="19"/>
      <c r="R69" s="19"/>
      <c r="S69" s="19"/>
      <c r="T69" s="19"/>
      <c r="U69" s="19"/>
      <c r="V69" s="19"/>
      <c r="W69" s="19"/>
      <c r="X69" s="19"/>
      <c r="Y69" s="19"/>
      <c r="Z69" s="19"/>
      <c r="AA69" s="19"/>
      <c r="AB69" s="19"/>
      <c r="AC69" s="19"/>
      <c r="AD69" s="19"/>
      <c r="AE69" s="19"/>
      <c r="AF69" s="19"/>
      <c r="AG69" s="19"/>
      <c r="AH69" s="19"/>
      <c r="AI69" s="19"/>
      <c r="AJ69" s="19"/>
      <c r="AK69" s="28" t="s">
        <v>3</v>
      </c>
      <c r="AL69" s="19"/>
      <c r="AM69" s="19"/>
      <c r="AN69" s="19"/>
      <c r="AO69" s="19"/>
      <c r="AP69" s="19"/>
      <c r="AQ69" s="19"/>
      <c r="AR69" s="19"/>
      <c r="AS69" s="19"/>
      <c r="AT69" s="189" t="str">
        <f>IF(ISBLANK(Data!D7),"",Data!D7)</f>
        <v/>
      </c>
      <c r="AU69" s="190"/>
      <c r="AV69" s="190"/>
      <c r="AW69" s="190"/>
      <c r="AX69" s="190"/>
      <c r="AY69" s="190"/>
      <c r="AZ69" s="190"/>
      <c r="BA69" s="19"/>
      <c r="BB69" s="20" t="s">
        <v>4</v>
      </c>
      <c r="BC69" s="19"/>
      <c r="BD69" s="189" t="str">
        <f>IF(ISBLANK(Data!D8),"",Data!D8)</f>
        <v/>
      </c>
      <c r="BE69" s="190"/>
      <c r="BF69" s="190"/>
      <c r="BG69" s="190"/>
      <c r="BH69" s="190"/>
      <c r="BI69" s="201"/>
      <c r="BJ69" s="14"/>
    </row>
    <row r="70" spans="1:62" ht="14.45" customHeight="1" x14ac:dyDescent="0.25">
      <c r="A70" s="12"/>
      <c r="B70" s="12"/>
      <c r="C70" s="27"/>
      <c r="D70" s="19" t="s">
        <v>11</v>
      </c>
      <c r="E70" s="19"/>
      <c r="F70" s="19"/>
      <c r="G70" s="19"/>
      <c r="H70" s="145" t="str">
        <f>IF(ISBLANK(Data!D38),"",Data!D38)</f>
        <v/>
      </c>
      <c r="I70" s="145"/>
      <c r="J70" s="145"/>
      <c r="K70" s="145"/>
      <c r="L70" s="145"/>
      <c r="M70" s="145"/>
      <c r="N70" s="145"/>
      <c r="O70" s="145"/>
      <c r="P70" s="145"/>
      <c r="Q70" s="145"/>
      <c r="R70" s="145"/>
      <c r="S70" s="188"/>
      <c r="T70" s="172"/>
      <c r="U70" s="172"/>
      <c r="V70" s="28" t="s">
        <v>16</v>
      </c>
      <c r="W70" s="19"/>
      <c r="X70" s="145" t="str">
        <f>IF(ISBLANK(Data!D43),"",Data!D43)</f>
        <v/>
      </c>
      <c r="Y70" s="145"/>
      <c r="Z70" s="145"/>
      <c r="AA70" s="145"/>
      <c r="AB70" s="145"/>
      <c r="AC70" s="145"/>
      <c r="AD70" s="145"/>
      <c r="AE70" s="145"/>
      <c r="AF70" s="145"/>
      <c r="AG70" s="145"/>
      <c r="AH70" s="145"/>
      <c r="AI70" s="172"/>
      <c r="AJ70" s="172"/>
      <c r="AK70" s="28" t="s">
        <v>121</v>
      </c>
      <c r="AL70" s="19"/>
      <c r="AM70" s="19"/>
      <c r="AN70" s="19"/>
      <c r="AO70" s="19"/>
      <c r="AP70" s="24"/>
      <c r="AQ70" s="24"/>
      <c r="AR70" s="24"/>
      <c r="AS70" s="24"/>
      <c r="AT70" s="189" t="str">
        <f>IF(ISBLANK(Data!D6),"",Data!D6)</f>
        <v/>
      </c>
      <c r="AU70" s="190"/>
      <c r="AV70" s="190"/>
      <c r="AW70" s="190"/>
      <c r="AX70" s="190"/>
      <c r="AY70" s="190"/>
      <c r="AZ70" s="191"/>
      <c r="BA70" s="191"/>
      <c r="BB70" s="191"/>
      <c r="BC70" s="191"/>
      <c r="BD70" s="191"/>
      <c r="BE70" s="191"/>
      <c r="BF70" s="191"/>
      <c r="BG70" s="191"/>
      <c r="BH70" s="191"/>
      <c r="BI70" s="192"/>
      <c r="BJ70" s="14"/>
    </row>
    <row r="71" spans="1:62" ht="14.45" customHeight="1" x14ac:dyDescent="0.2">
      <c r="A71" s="12"/>
      <c r="B71" s="12"/>
      <c r="C71" s="27"/>
      <c r="D71" s="19" t="s">
        <v>20</v>
      </c>
      <c r="E71" s="19"/>
      <c r="F71" s="19"/>
      <c r="G71" s="19"/>
      <c r="H71" s="19"/>
      <c r="I71" s="19"/>
      <c r="J71" s="19"/>
      <c r="K71" s="19"/>
      <c r="L71" s="19"/>
      <c r="M71" s="19"/>
      <c r="N71" s="19"/>
      <c r="O71" s="19"/>
      <c r="P71" s="19"/>
      <c r="Q71" s="19"/>
      <c r="R71" s="19"/>
      <c r="S71" s="19"/>
      <c r="T71" s="19"/>
      <c r="U71" s="19"/>
      <c r="V71" s="19"/>
      <c r="W71" s="19"/>
      <c r="X71" s="19"/>
      <c r="Y71" s="19"/>
      <c r="Z71" s="19"/>
      <c r="AA71" s="19"/>
      <c r="AB71" s="19"/>
      <c r="AC71" s="19"/>
      <c r="AD71" s="19"/>
      <c r="AE71" s="19"/>
      <c r="AF71" s="19"/>
      <c r="AG71" s="19"/>
      <c r="AH71" s="19"/>
      <c r="AI71" s="19"/>
      <c r="AJ71" s="19"/>
      <c r="AK71" s="28" t="s">
        <v>1</v>
      </c>
      <c r="AL71" s="19"/>
      <c r="AM71" s="19"/>
      <c r="AN71" s="19"/>
      <c r="AO71" s="19"/>
      <c r="AP71" s="19"/>
      <c r="AQ71" s="19"/>
      <c r="AR71" s="19"/>
      <c r="AS71" s="19"/>
      <c r="AT71" s="189" t="str">
        <f>IF(ISBLANK(Data!D5),"",Data!D5)</f>
        <v/>
      </c>
      <c r="AU71" s="190"/>
      <c r="AV71" s="190"/>
      <c r="AW71" s="190"/>
      <c r="AX71" s="190"/>
      <c r="AY71" s="190"/>
      <c r="AZ71" s="191"/>
      <c r="BA71" s="191"/>
      <c r="BB71" s="191"/>
      <c r="BC71" s="191"/>
      <c r="BD71" s="191"/>
      <c r="BE71" s="191"/>
      <c r="BF71" s="191"/>
      <c r="BG71" s="191"/>
      <c r="BH71" s="191"/>
      <c r="BI71" s="192"/>
      <c r="BJ71" s="14"/>
    </row>
    <row r="72" spans="1:62" ht="14.45" customHeight="1" x14ac:dyDescent="0.25">
      <c r="A72" s="12"/>
      <c r="B72" s="12"/>
      <c r="C72" s="27"/>
      <c r="D72" s="19" t="s">
        <v>13</v>
      </c>
      <c r="E72" s="19"/>
      <c r="F72" s="19"/>
      <c r="G72" s="19"/>
      <c r="H72" s="145" t="str">
        <f>IF(ISBLANK(Data!D20),"",Data!D20)</f>
        <v/>
      </c>
      <c r="I72" s="145"/>
      <c r="J72" s="145"/>
      <c r="K72" s="145"/>
      <c r="L72" s="145"/>
      <c r="M72" s="145"/>
      <c r="N72" s="145"/>
      <c r="O72" s="145"/>
      <c r="P72" s="145"/>
      <c r="Q72" s="145"/>
      <c r="R72" s="145"/>
      <c r="S72" s="188"/>
      <c r="T72" s="188"/>
      <c r="U72" s="188"/>
      <c r="V72" s="188"/>
      <c r="W72" s="188"/>
      <c r="X72" s="28" t="s">
        <v>14</v>
      </c>
      <c r="Y72" s="19"/>
      <c r="Z72" s="145" t="str">
        <f>IF(ISBLANK(Data!D21),"",Data!D21)</f>
        <v/>
      </c>
      <c r="AA72" s="145"/>
      <c r="AB72" s="145"/>
      <c r="AC72" s="145"/>
      <c r="AD72" s="170" t="s">
        <v>15</v>
      </c>
      <c r="AE72" s="171"/>
      <c r="AF72" s="171"/>
      <c r="AG72" s="145" t="str">
        <f>IF(ISBLANK(Data!D22),"",Data!D22)</f>
        <v/>
      </c>
      <c r="AH72" s="172"/>
      <c r="AI72" s="172"/>
      <c r="AJ72" s="172"/>
      <c r="AK72" s="28" t="s">
        <v>16</v>
      </c>
      <c r="AL72" s="19"/>
      <c r="AM72" s="145" t="str">
        <f>IF(ISBLANK(Data!D23),"",Data!D23)</f>
        <v/>
      </c>
      <c r="AN72" s="145"/>
      <c r="AO72" s="145"/>
      <c r="AP72" s="145"/>
      <c r="AQ72" s="145"/>
      <c r="AR72" s="145"/>
      <c r="AS72" s="145"/>
      <c r="AT72" s="145"/>
      <c r="AU72" s="145"/>
      <c r="AV72" s="145"/>
      <c r="AW72" s="145"/>
      <c r="AX72" s="145"/>
      <c r="AY72" s="145"/>
      <c r="AZ72" s="145"/>
      <c r="BA72" s="145"/>
      <c r="BB72" s="145"/>
      <c r="BC72" s="145"/>
      <c r="BD72" s="145"/>
      <c r="BE72" s="145"/>
      <c r="BF72" s="145"/>
      <c r="BG72" s="145"/>
      <c r="BH72" s="145"/>
      <c r="BI72" s="146"/>
      <c r="BJ72" s="14"/>
    </row>
    <row r="73" spans="1:62" ht="11.1" customHeight="1" x14ac:dyDescent="0.2">
      <c r="A73" s="12"/>
      <c r="B73" s="12"/>
      <c r="C73" s="12"/>
      <c r="D73" s="5"/>
      <c r="E73" s="8"/>
      <c r="F73" s="8"/>
      <c r="G73" s="8"/>
      <c r="H73" s="8"/>
      <c r="I73" s="8"/>
      <c r="J73" s="8"/>
      <c r="K73" s="8"/>
      <c r="L73" s="8"/>
      <c r="M73" s="8"/>
      <c r="N73" s="8"/>
      <c r="O73" s="8"/>
      <c r="P73" s="8"/>
      <c r="Q73" s="8"/>
      <c r="R73" s="8"/>
      <c r="S73" s="8"/>
      <c r="T73" s="8"/>
      <c r="U73" s="8"/>
      <c r="V73" s="8"/>
      <c r="W73" s="8"/>
      <c r="X73" s="8"/>
      <c r="Y73" s="8"/>
      <c r="Z73" s="8"/>
      <c r="AA73" s="8"/>
      <c r="AB73" s="8"/>
      <c r="AC73" s="8"/>
      <c r="AD73" s="8"/>
      <c r="AE73" s="8"/>
      <c r="AF73" s="8"/>
      <c r="AG73" s="8"/>
      <c r="AH73" s="8"/>
      <c r="AI73" s="8"/>
      <c r="AJ73" s="8"/>
      <c r="AK73" s="8"/>
      <c r="AL73" s="8"/>
      <c r="AM73" s="8"/>
      <c r="AN73" s="8"/>
      <c r="AO73" s="8"/>
      <c r="AP73" s="8"/>
      <c r="AQ73" s="8"/>
      <c r="AR73" s="8"/>
      <c r="AS73" s="8"/>
      <c r="AT73" s="8"/>
      <c r="AU73" s="8"/>
      <c r="AV73" s="8"/>
      <c r="AW73" s="8"/>
      <c r="AX73" s="8"/>
      <c r="AY73" s="8"/>
      <c r="AZ73" s="8"/>
      <c r="BA73" s="8"/>
      <c r="BB73" s="8"/>
      <c r="BC73" s="8"/>
      <c r="BD73" s="8"/>
      <c r="BE73" s="8"/>
      <c r="BF73" s="8"/>
      <c r="BG73" s="8"/>
      <c r="BH73" s="8"/>
      <c r="BI73" s="8"/>
      <c r="BJ73" s="14"/>
    </row>
    <row r="74" spans="1:62" ht="14.1" customHeight="1" x14ac:dyDescent="0.2">
      <c r="A74" s="15"/>
      <c r="B74" s="16" t="s">
        <v>122</v>
      </c>
      <c r="C74" s="15"/>
      <c r="D74" s="14"/>
      <c r="E74" s="14"/>
      <c r="F74" s="14"/>
      <c r="G74" s="14"/>
      <c r="H74" s="14"/>
      <c r="I74" s="14"/>
      <c r="J74" s="14"/>
      <c r="K74" s="14"/>
      <c r="L74" s="14"/>
      <c r="M74" s="14"/>
      <c r="N74" s="14"/>
      <c r="O74" s="14"/>
      <c r="P74" s="14"/>
      <c r="Q74" s="14"/>
      <c r="R74" s="14"/>
      <c r="S74" s="14"/>
      <c r="T74" s="14"/>
      <c r="U74" s="14"/>
      <c r="V74" s="14"/>
      <c r="W74" s="14"/>
      <c r="X74" s="14"/>
      <c r="Y74" s="14"/>
      <c r="Z74" s="14"/>
      <c r="AA74" s="14"/>
      <c r="AB74" s="14"/>
      <c r="AC74" s="14"/>
      <c r="AD74" s="14"/>
      <c r="AE74" s="14"/>
      <c r="AF74" s="14"/>
      <c r="AG74" s="14"/>
      <c r="AH74" s="14"/>
      <c r="AI74" s="14"/>
      <c r="AJ74" s="14"/>
      <c r="AK74" s="14"/>
      <c r="AL74" s="14"/>
      <c r="AM74" s="14"/>
      <c r="AN74" s="14"/>
      <c r="AO74" s="14"/>
      <c r="AP74" s="14"/>
      <c r="AQ74" s="14"/>
      <c r="AR74" s="14"/>
      <c r="AS74" s="14"/>
      <c r="AT74" s="14"/>
      <c r="AU74" s="14"/>
      <c r="AV74" s="17"/>
      <c r="AW74" s="14"/>
      <c r="AX74" s="14"/>
      <c r="AY74" s="14"/>
      <c r="AZ74" s="14"/>
      <c r="BA74" s="14"/>
      <c r="BB74" s="14"/>
      <c r="BC74" s="14"/>
      <c r="BD74" s="14"/>
      <c r="BE74" s="14"/>
      <c r="BF74" s="14"/>
      <c r="BG74" s="14"/>
      <c r="BH74" s="14"/>
      <c r="BI74" s="14"/>
      <c r="BJ74" s="14"/>
    </row>
    <row r="75" spans="1:62" ht="14.45" customHeight="1" x14ac:dyDescent="0.2">
      <c r="A75" s="15"/>
      <c r="B75" s="15"/>
      <c r="C75" s="48"/>
      <c r="D75" s="49"/>
      <c r="E75" s="24"/>
      <c r="F75" s="49" t="s">
        <v>39</v>
      </c>
      <c r="G75" s="49"/>
      <c r="H75" s="49"/>
      <c r="I75" s="49"/>
      <c r="J75" s="49"/>
      <c r="K75" s="49"/>
      <c r="L75" s="49"/>
      <c r="M75" s="24"/>
      <c r="N75" s="49" t="s">
        <v>40</v>
      </c>
      <c r="O75" s="49"/>
      <c r="P75" s="49"/>
      <c r="Q75" s="49"/>
      <c r="R75" s="49"/>
      <c r="S75" s="49"/>
      <c r="T75" s="49"/>
      <c r="U75" s="49"/>
      <c r="V75" s="49"/>
      <c r="W75" s="49"/>
      <c r="X75" s="49"/>
      <c r="Y75" s="49"/>
      <c r="Z75" s="49"/>
      <c r="AA75" s="49"/>
      <c r="AB75" s="49"/>
      <c r="AC75" s="49"/>
      <c r="AD75" s="49"/>
      <c r="AE75" s="49"/>
      <c r="AF75" s="49"/>
      <c r="AG75" s="49"/>
      <c r="AH75" s="49"/>
      <c r="AI75" s="49"/>
      <c r="AJ75" s="49"/>
      <c r="AK75" s="49"/>
      <c r="AL75" s="49"/>
      <c r="AM75" s="49"/>
      <c r="AN75" s="49"/>
      <c r="AO75" s="49"/>
      <c r="AP75" s="49"/>
      <c r="AQ75" s="49"/>
      <c r="AR75" s="49"/>
      <c r="AS75" s="49"/>
      <c r="AT75" s="49"/>
      <c r="AU75" s="49"/>
      <c r="AV75" s="49"/>
      <c r="AW75" s="49"/>
      <c r="AX75" s="49"/>
      <c r="AY75" s="49"/>
      <c r="AZ75" s="49"/>
      <c r="BA75" s="49"/>
      <c r="BB75" s="49"/>
      <c r="BC75" s="49"/>
      <c r="BD75" s="49"/>
      <c r="BE75" s="49"/>
      <c r="BF75" s="49"/>
      <c r="BG75" s="49"/>
      <c r="BH75" s="49"/>
      <c r="BI75" s="50"/>
      <c r="BJ75" s="14"/>
    </row>
    <row r="76" spans="1:62" ht="14.45" customHeight="1" x14ac:dyDescent="0.2">
      <c r="A76" s="15"/>
      <c r="B76" s="15"/>
      <c r="C76" s="58" t="s">
        <v>123</v>
      </c>
      <c r="D76" s="52"/>
      <c r="E76" s="52"/>
      <c r="F76" s="52"/>
      <c r="G76" s="52"/>
      <c r="H76" s="52"/>
      <c r="I76" s="52"/>
      <c r="J76" s="52"/>
      <c r="K76" s="52"/>
      <c r="L76" s="52"/>
      <c r="M76" s="52"/>
      <c r="N76" s="52"/>
      <c r="O76" s="52"/>
      <c r="P76" s="52"/>
      <c r="Q76" s="52"/>
      <c r="R76" s="52"/>
      <c r="S76" s="52"/>
      <c r="T76" s="52"/>
      <c r="U76" s="52"/>
      <c r="V76" s="52"/>
      <c r="W76" s="52"/>
      <c r="X76" s="52"/>
      <c r="Y76" s="52"/>
      <c r="Z76" s="52"/>
      <c r="AA76" s="52"/>
      <c r="AB76" s="52"/>
      <c r="AC76" s="52"/>
      <c r="AD76" s="52"/>
      <c r="AE76" s="52"/>
      <c r="AF76" s="52"/>
      <c r="AG76" s="52"/>
      <c r="AH76" s="52"/>
      <c r="AI76" s="52"/>
      <c r="AJ76" s="52"/>
      <c r="AK76" s="52"/>
      <c r="AL76" s="59" t="s">
        <v>44</v>
      </c>
      <c r="AM76" s="49"/>
      <c r="AN76" s="49"/>
      <c r="AO76" s="49"/>
      <c r="AP76" s="49"/>
      <c r="AQ76" s="49"/>
      <c r="AR76" s="49"/>
      <c r="AS76" s="145" t="str">
        <f>IF(ISBLANK(Data!D133),"",Data!D133)</f>
        <v/>
      </c>
      <c r="AT76" s="145"/>
      <c r="AU76" s="145"/>
      <c r="AV76" s="145"/>
      <c r="AW76" s="145"/>
      <c r="AX76" s="145"/>
      <c r="AY76" s="145"/>
      <c r="AZ76" s="145"/>
      <c r="BA76" s="145"/>
      <c r="BB76" s="145"/>
      <c r="BC76" s="145"/>
      <c r="BD76" s="145"/>
      <c r="BE76" s="145"/>
      <c r="BF76" s="145"/>
      <c r="BG76" s="145"/>
      <c r="BH76" s="145"/>
      <c r="BI76" s="192"/>
      <c r="BJ76" s="14"/>
    </row>
    <row r="77" spans="1:62" ht="14.45" customHeight="1" x14ac:dyDescent="0.2">
      <c r="A77" s="15"/>
      <c r="B77" s="15"/>
      <c r="C77" s="56"/>
      <c r="D77" s="184" t="str">
        <f>IF(ISBLANK(Data!D132),"",Data!D132)</f>
        <v/>
      </c>
      <c r="E77" s="184"/>
      <c r="F77" s="184"/>
      <c r="G77" s="184"/>
      <c r="H77" s="184"/>
      <c r="I77" s="184"/>
      <c r="J77" s="184"/>
      <c r="K77" s="184"/>
      <c r="L77" s="184"/>
      <c r="M77" s="184"/>
      <c r="N77" s="184"/>
      <c r="O77" s="184"/>
      <c r="P77" s="184"/>
      <c r="Q77" s="184"/>
      <c r="R77" s="184"/>
      <c r="S77" s="184"/>
      <c r="T77" s="184"/>
      <c r="U77" s="184"/>
      <c r="V77" s="184"/>
      <c r="W77" s="184"/>
      <c r="X77" s="184"/>
      <c r="Y77" s="184"/>
      <c r="Z77" s="184"/>
      <c r="AA77" s="184"/>
      <c r="AB77" s="184"/>
      <c r="AC77" s="184"/>
      <c r="AD77" s="184"/>
      <c r="AE77" s="184"/>
      <c r="AF77" s="184"/>
      <c r="AG77" s="184"/>
      <c r="AH77" s="184"/>
      <c r="AI77" s="57"/>
      <c r="AJ77" s="57"/>
      <c r="AK77" s="57"/>
      <c r="AL77" s="59" t="s">
        <v>48</v>
      </c>
      <c r="AM77" s="49"/>
      <c r="AN77" s="49"/>
      <c r="AO77" s="49"/>
      <c r="AP77" s="49"/>
      <c r="AQ77" s="49"/>
      <c r="AR77" s="49"/>
      <c r="AS77" s="145" t="str">
        <f>IF(ISBLANK(Data!D134),"",Data!D134)</f>
        <v/>
      </c>
      <c r="AT77" s="145"/>
      <c r="AU77" s="145"/>
      <c r="AV77" s="145"/>
      <c r="AW77" s="145"/>
      <c r="AX77" s="145"/>
      <c r="AY77" s="145"/>
      <c r="AZ77" s="145"/>
      <c r="BA77" s="145"/>
      <c r="BB77" s="145"/>
      <c r="BC77" s="145"/>
      <c r="BD77" s="145"/>
      <c r="BE77" s="145"/>
      <c r="BF77" s="145"/>
      <c r="BG77" s="145"/>
      <c r="BH77" s="145"/>
      <c r="BI77" s="192"/>
      <c r="BJ77" s="14"/>
    </row>
    <row r="78" spans="1:62" ht="14.45" customHeight="1" x14ac:dyDescent="0.2">
      <c r="A78" s="15"/>
      <c r="B78" s="15"/>
      <c r="C78" s="51" t="s">
        <v>49</v>
      </c>
      <c r="D78" s="52"/>
      <c r="E78" s="52"/>
      <c r="F78" s="52"/>
      <c r="G78" s="52"/>
      <c r="H78" s="52"/>
      <c r="I78" s="52"/>
      <c r="J78" s="52"/>
      <c r="K78" s="52"/>
      <c r="L78" s="52"/>
      <c r="M78" s="52"/>
      <c r="N78" s="52"/>
      <c r="O78" s="52"/>
      <c r="P78" s="52"/>
      <c r="Q78" s="52"/>
      <c r="R78" s="52"/>
      <c r="S78" s="52"/>
      <c r="T78" s="52"/>
      <c r="U78" s="52"/>
      <c r="V78" s="52"/>
      <c r="W78" s="52"/>
      <c r="X78" s="52"/>
      <c r="Y78" s="52"/>
      <c r="Z78" s="52"/>
      <c r="AA78" s="52"/>
      <c r="AB78" s="52"/>
      <c r="AC78" s="52"/>
      <c r="AD78" s="52"/>
      <c r="AE78" s="52"/>
      <c r="AF78" s="52"/>
      <c r="AG78" s="52"/>
      <c r="AH78" s="52"/>
      <c r="AI78" s="52"/>
      <c r="AJ78" s="52"/>
      <c r="AK78" s="52"/>
      <c r="AL78" s="52"/>
      <c r="AM78" s="52"/>
      <c r="AN78" s="52"/>
      <c r="AO78" s="52"/>
      <c r="AP78" s="52"/>
      <c r="AQ78" s="52"/>
      <c r="AR78" s="52"/>
      <c r="AS78" s="52"/>
      <c r="AT78" s="52"/>
      <c r="AU78" s="52"/>
      <c r="AV78" s="52"/>
      <c r="AW78" s="52"/>
      <c r="AX78" s="52"/>
      <c r="AY78" s="52"/>
      <c r="AZ78" s="52"/>
      <c r="BA78" s="52"/>
      <c r="BB78" s="52"/>
      <c r="BC78" s="52"/>
      <c r="BD78" s="52"/>
      <c r="BE78" s="52"/>
      <c r="BF78" s="52"/>
      <c r="BG78" s="52"/>
      <c r="BH78" s="52"/>
      <c r="BI78" s="53"/>
      <c r="BJ78" s="14"/>
    </row>
    <row r="79" spans="1:62" ht="14.45" customHeight="1" x14ac:dyDescent="0.2">
      <c r="A79" s="15"/>
      <c r="B79" s="15"/>
      <c r="C79" s="54" t="s">
        <v>50</v>
      </c>
      <c r="D79" s="14"/>
      <c r="E79" s="14"/>
      <c r="F79" s="14"/>
      <c r="G79" s="14"/>
      <c r="H79" s="14"/>
      <c r="I79" s="14"/>
      <c r="J79" s="14"/>
      <c r="K79" s="14"/>
      <c r="L79" s="14"/>
      <c r="M79" s="14"/>
      <c r="N79" s="57"/>
      <c r="O79" s="57"/>
      <c r="P79" s="57" t="s">
        <v>51</v>
      </c>
      <c r="Q79" s="57"/>
      <c r="R79" s="57"/>
      <c r="S79" s="14"/>
      <c r="T79" s="14"/>
      <c r="U79" s="57" t="s">
        <v>52</v>
      </c>
      <c r="V79" s="57"/>
      <c r="W79" s="57"/>
      <c r="X79" s="57"/>
      <c r="Y79" s="57"/>
      <c r="Z79" s="57"/>
      <c r="AA79" s="57"/>
      <c r="AB79" s="177" t="str">
        <f>IF(ISBLANK(Data!D136),"",Data!D136)</f>
        <v/>
      </c>
      <c r="AC79" s="177"/>
      <c r="AD79" s="177"/>
      <c r="AE79" s="177"/>
      <c r="AF79" s="177"/>
      <c r="AG79" s="177"/>
      <c r="AH79" s="177"/>
      <c r="AI79" s="177"/>
      <c r="AJ79" s="65" t="s">
        <v>28</v>
      </c>
      <c r="AK79" s="14"/>
      <c r="AL79" s="63" t="s">
        <v>53</v>
      </c>
      <c r="AM79" s="57"/>
      <c r="AN79" s="57"/>
      <c r="AO79" s="57"/>
      <c r="AP79" s="57"/>
      <c r="AQ79" s="57"/>
      <c r="AR79" s="57"/>
      <c r="AS79" s="57"/>
      <c r="AT79" s="177" t="str">
        <f>IF(ISBLANK(Data!D137),"",Data!D137)</f>
        <v/>
      </c>
      <c r="AU79" s="177"/>
      <c r="AV79" s="177"/>
      <c r="AW79" s="177"/>
      <c r="AX79" s="177"/>
      <c r="AY79" s="177"/>
      <c r="AZ79" s="177"/>
      <c r="BA79" s="177"/>
      <c r="BB79" s="177"/>
      <c r="BC79" s="177"/>
      <c r="BD79" s="177"/>
      <c r="BE79" s="177"/>
      <c r="BF79" s="177"/>
      <c r="BG79" s="57"/>
      <c r="BH79" s="65" t="s">
        <v>103</v>
      </c>
      <c r="BI79" s="60"/>
      <c r="BJ79" s="14"/>
    </row>
    <row r="80" spans="1:62" ht="14.45" customHeight="1" x14ac:dyDescent="0.2">
      <c r="A80" s="15"/>
      <c r="B80" s="15"/>
      <c r="C80" s="55"/>
      <c r="D80" s="14"/>
      <c r="E80" s="14"/>
      <c r="F80" s="14"/>
      <c r="G80" s="14"/>
      <c r="H80" s="14"/>
      <c r="I80" s="14"/>
      <c r="J80" s="14"/>
      <c r="K80" s="14"/>
      <c r="L80" s="14"/>
      <c r="M80" s="14"/>
      <c r="N80" s="49"/>
      <c r="O80" s="49"/>
      <c r="P80" s="49" t="s">
        <v>55</v>
      </c>
      <c r="Q80" s="49"/>
      <c r="R80" s="49"/>
      <c r="S80" s="14"/>
      <c r="T80" s="14"/>
      <c r="U80" s="49" t="s">
        <v>56</v>
      </c>
      <c r="V80" s="49"/>
      <c r="W80" s="49"/>
      <c r="X80" s="49"/>
      <c r="Y80" s="49"/>
      <c r="Z80" s="49"/>
      <c r="AA80" s="49"/>
      <c r="AB80" s="49"/>
      <c r="AC80" s="49"/>
      <c r="AD80" s="49"/>
      <c r="AE80" s="173" t="str">
        <f>IF(ISBLANK(Data!D139),"",Data!D139)</f>
        <v/>
      </c>
      <c r="AF80" s="173"/>
      <c r="AG80" s="173"/>
      <c r="AH80" s="173"/>
      <c r="AI80" s="173"/>
      <c r="AJ80" s="29" t="s">
        <v>28</v>
      </c>
      <c r="AK80" s="14"/>
      <c r="AL80" s="59" t="s">
        <v>57</v>
      </c>
      <c r="AM80" s="49"/>
      <c r="AN80" s="49"/>
      <c r="AO80" s="49"/>
      <c r="AP80" s="49"/>
      <c r="AQ80" s="49"/>
      <c r="AR80" s="49"/>
      <c r="AS80" s="49"/>
      <c r="AT80" s="173" t="str">
        <f>IF(ISBLANK(Data!D140),"",Data!D140)</f>
        <v/>
      </c>
      <c r="AU80" s="173"/>
      <c r="AV80" s="173"/>
      <c r="AW80" s="173"/>
      <c r="AX80" s="173"/>
      <c r="AY80" s="173"/>
      <c r="AZ80" s="173"/>
      <c r="BA80" s="173"/>
      <c r="BB80" s="173"/>
      <c r="BC80" s="173"/>
      <c r="BD80" s="173"/>
      <c r="BE80" s="173"/>
      <c r="BF80" s="173"/>
      <c r="BG80" s="76"/>
      <c r="BH80" s="29" t="s">
        <v>103</v>
      </c>
      <c r="BI80" s="50"/>
      <c r="BJ80" s="17"/>
    </row>
    <row r="81" spans="1:62" ht="14.45" customHeight="1" x14ac:dyDescent="0.2">
      <c r="A81" s="15"/>
      <c r="B81" s="15"/>
      <c r="C81" s="55"/>
      <c r="D81" s="14"/>
      <c r="E81" s="14"/>
      <c r="F81" s="14"/>
      <c r="G81" s="14"/>
      <c r="H81" s="14"/>
      <c r="I81" s="14"/>
      <c r="J81" s="14"/>
      <c r="K81" s="14"/>
      <c r="L81" s="14"/>
      <c r="M81" s="14"/>
      <c r="N81" s="49"/>
      <c r="O81" s="49"/>
      <c r="P81" s="49" t="s">
        <v>58</v>
      </c>
      <c r="Q81" s="49"/>
      <c r="R81" s="49"/>
      <c r="S81" s="14"/>
      <c r="T81" s="14"/>
      <c r="U81" s="49" t="s">
        <v>59</v>
      </c>
      <c r="V81" s="49"/>
      <c r="W81" s="49"/>
      <c r="X81" s="49"/>
      <c r="Y81" s="49"/>
      <c r="Z81" s="49"/>
      <c r="AA81" s="49"/>
      <c r="AB81" s="173" t="str">
        <f>IF(ISBLANK(Data!D142),"",Data!D142)</f>
        <v/>
      </c>
      <c r="AC81" s="173"/>
      <c r="AD81" s="173"/>
      <c r="AE81" s="173"/>
      <c r="AF81" s="173"/>
      <c r="AG81" s="173"/>
      <c r="AH81" s="173"/>
      <c r="AI81" s="49"/>
      <c r="AJ81" s="29" t="s">
        <v>60</v>
      </c>
      <c r="AK81" s="14"/>
      <c r="AL81" s="59" t="s">
        <v>61</v>
      </c>
      <c r="AM81" s="49"/>
      <c r="AN81" s="49"/>
      <c r="AO81" s="49"/>
      <c r="AP81" s="49"/>
      <c r="AQ81" s="49"/>
      <c r="AR81" s="49"/>
      <c r="AS81" s="49"/>
      <c r="AT81" s="173" t="str">
        <f>IF(ISBLANK(Data!D143),"",Data!D143)</f>
        <v/>
      </c>
      <c r="AU81" s="173"/>
      <c r="AV81" s="173"/>
      <c r="AW81" s="173"/>
      <c r="AX81" s="173"/>
      <c r="AY81" s="173"/>
      <c r="AZ81" s="173"/>
      <c r="BA81" s="173"/>
      <c r="BB81" s="173"/>
      <c r="BC81" s="173"/>
      <c r="BD81" s="173"/>
      <c r="BE81" s="173"/>
      <c r="BF81" s="173"/>
      <c r="BG81" s="49"/>
      <c r="BH81" s="29" t="s">
        <v>103</v>
      </c>
      <c r="BI81" s="50"/>
      <c r="BJ81" s="14"/>
    </row>
    <row r="82" spans="1:62" ht="14.45" customHeight="1" x14ac:dyDescent="0.2">
      <c r="A82" s="15"/>
      <c r="B82" s="15"/>
      <c r="C82" s="56"/>
      <c r="D82" s="57"/>
      <c r="E82" s="57"/>
      <c r="F82" s="57"/>
      <c r="G82" s="57"/>
      <c r="H82" s="57"/>
      <c r="I82" s="57"/>
      <c r="J82" s="57"/>
      <c r="K82" s="57"/>
      <c r="L82" s="57"/>
      <c r="M82" s="57"/>
      <c r="N82" s="57"/>
      <c r="O82" s="57"/>
      <c r="P82" s="57"/>
      <c r="Q82" s="57"/>
      <c r="R82" s="57"/>
      <c r="S82" s="57"/>
      <c r="T82" s="57"/>
      <c r="U82" s="57" t="s">
        <v>124</v>
      </c>
      <c r="V82" s="57"/>
      <c r="W82" s="57"/>
      <c r="X82" s="57"/>
      <c r="Y82" s="57"/>
      <c r="Z82" s="57"/>
      <c r="AA82" s="57"/>
      <c r="AB82" s="57"/>
      <c r="AC82" s="177" t="str">
        <f>IF(ISBLANK(Data!D144),"",Data!D144)</f>
        <v/>
      </c>
      <c r="AD82" s="177"/>
      <c r="AE82" s="177"/>
      <c r="AF82" s="177"/>
      <c r="AG82" s="177"/>
      <c r="AH82" s="177"/>
      <c r="AI82" s="57"/>
      <c r="AJ82" s="57"/>
      <c r="AK82" s="57"/>
      <c r="AL82" s="59" t="s">
        <v>107</v>
      </c>
      <c r="AM82" s="49"/>
      <c r="AN82" s="49"/>
      <c r="AO82" s="49"/>
      <c r="AP82" s="49"/>
      <c r="AQ82" s="49"/>
      <c r="AR82" s="49"/>
      <c r="AS82" s="49"/>
      <c r="AT82" s="173" t="str">
        <f>IF(ISBLANK(Data!D145),"",Data!D145)</f>
        <v/>
      </c>
      <c r="AU82" s="173"/>
      <c r="AV82" s="173"/>
      <c r="AW82" s="173"/>
      <c r="AX82" s="173"/>
      <c r="AY82" s="173"/>
      <c r="AZ82" s="173"/>
      <c r="BA82" s="173"/>
      <c r="BB82" s="173"/>
      <c r="BC82" s="173"/>
      <c r="BD82" s="173"/>
      <c r="BE82" s="173"/>
      <c r="BF82" s="173"/>
      <c r="BG82" s="49"/>
      <c r="BH82" s="49"/>
      <c r="BI82" s="50"/>
      <c r="BJ82" s="14"/>
    </row>
    <row r="83" spans="1:62" ht="14.45" customHeight="1" x14ac:dyDescent="0.2">
      <c r="A83" s="15"/>
      <c r="B83" s="15"/>
      <c r="C83" s="51" t="s">
        <v>62</v>
      </c>
      <c r="D83" s="52"/>
      <c r="E83" s="52"/>
      <c r="F83" s="52"/>
      <c r="G83" s="52"/>
      <c r="H83" s="52"/>
      <c r="I83" s="52"/>
      <c r="J83" s="52"/>
      <c r="K83" s="52"/>
      <c r="L83" s="52"/>
      <c r="M83" s="52"/>
      <c r="N83" s="52"/>
      <c r="O83" s="52"/>
      <c r="P83" s="52"/>
      <c r="Q83" s="52"/>
      <c r="R83" s="52"/>
      <c r="S83" s="52"/>
      <c r="T83" s="52"/>
      <c r="U83" s="52"/>
      <c r="V83" s="52"/>
      <c r="W83" s="52"/>
      <c r="X83" s="52"/>
      <c r="Y83" s="52"/>
      <c r="Z83" s="52"/>
      <c r="AA83" s="52"/>
      <c r="AB83" s="52"/>
      <c r="AC83" s="52"/>
      <c r="AD83" s="52"/>
      <c r="AE83" s="52"/>
      <c r="AF83" s="52"/>
      <c r="AG83" s="52"/>
      <c r="AH83" s="52"/>
      <c r="AI83" s="52"/>
      <c r="AJ83" s="52"/>
      <c r="AK83" s="52"/>
      <c r="AL83" s="52"/>
      <c r="AM83" s="52"/>
      <c r="AN83" s="52"/>
      <c r="AO83" s="52"/>
      <c r="AP83" s="52"/>
      <c r="AQ83" s="52"/>
      <c r="AR83" s="52"/>
      <c r="AS83" s="52"/>
      <c r="AT83" s="52"/>
      <c r="AU83" s="52"/>
      <c r="AV83" s="52"/>
      <c r="AW83" s="52"/>
      <c r="AX83" s="52"/>
      <c r="AY83" s="52"/>
      <c r="AZ83" s="52"/>
      <c r="BA83" s="52"/>
      <c r="BB83" s="52"/>
      <c r="BC83" s="52"/>
      <c r="BD83" s="52"/>
      <c r="BE83" s="52"/>
      <c r="BF83" s="52"/>
      <c r="BG83" s="52"/>
      <c r="BH83" s="52"/>
      <c r="BI83" s="53"/>
      <c r="BJ83" s="14"/>
    </row>
    <row r="84" spans="1:62" ht="14.45" customHeight="1" x14ac:dyDescent="0.2">
      <c r="A84" s="15"/>
      <c r="B84" s="15"/>
      <c r="C84" s="63" t="s">
        <v>63</v>
      </c>
      <c r="D84" s="57"/>
      <c r="E84" s="57"/>
      <c r="F84" s="57"/>
      <c r="G84" s="57"/>
      <c r="H84" s="57"/>
      <c r="I84" s="57"/>
      <c r="J84" s="57"/>
      <c r="K84" s="57"/>
      <c r="L84" s="57" t="s">
        <v>64</v>
      </c>
      <c r="M84" s="57"/>
      <c r="N84" s="64"/>
      <c r="O84" s="64"/>
      <c r="P84" s="64"/>
      <c r="Q84" s="57"/>
      <c r="R84" s="57"/>
      <c r="S84" s="57"/>
      <c r="T84" s="57" t="s">
        <v>65</v>
      </c>
      <c r="U84" s="57"/>
      <c r="V84" s="64"/>
      <c r="W84" s="57"/>
      <c r="X84" s="57"/>
      <c r="Y84" s="57"/>
      <c r="Z84" s="57"/>
      <c r="AA84" s="57"/>
      <c r="AB84" s="57"/>
      <c r="AC84" s="57"/>
      <c r="AD84" s="57"/>
      <c r="AE84" s="57" t="s">
        <v>66</v>
      </c>
      <c r="AF84" s="64"/>
      <c r="AG84" s="57"/>
      <c r="AH84" s="57"/>
      <c r="AI84" s="57"/>
      <c r="AJ84" s="57" t="s">
        <v>68</v>
      </c>
      <c r="AK84" s="64"/>
      <c r="AL84" s="57"/>
      <c r="AM84" s="57"/>
      <c r="AN84" s="57"/>
      <c r="AO84" s="57"/>
      <c r="AP84" s="57"/>
      <c r="AQ84" s="57" t="s">
        <v>67</v>
      </c>
      <c r="AR84" s="64"/>
      <c r="AS84" s="57"/>
      <c r="AT84" s="57"/>
      <c r="AU84" s="57"/>
      <c r="AV84" s="57"/>
      <c r="AW84" s="57"/>
      <c r="AX84" s="57"/>
      <c r="AY84" s="57"/>
      <c r="AZ84" s="57"/>
      <c r="BA84" s="57" t="s">
        <v>125</v>
      </c>
      <c r="BB84" s="57"/>
      <c r="BC84" s="57"/>
      <c r="BD84" s="57"/>
      <c r="BE84" s="57"/>
      <c r="BF84" s="57"/>
      <c r="BG84" s="57"/>
      <c r="BH84" s="57"/>
      <c r="BI84" s="60"/>
      <c r="BJ84" s="14"/>
    </row>
    <row r="85" spans="1:62" ht="14.45" customHeight="1" x14ac:dyDescent="0.2">
      <c r="A85" s="15"/>
      <c r="B85" s="15"/>
      <c r="C85" s="61" t="s">
        <v>126</v>
      </c>
      <c r="D85" s="14"/>
      <c r="E85" s="14"/>
      <c r="F85" s="14"/>
      <c r="G85" s="14"/>
      <c r="H85" s="14"/>
      <c r="I85" s="14"/>
      <c r="J85" s="14"/>
      <c r="K85" s="14"/>
      <c r="L85" s="14"/>
      <c r="M85" s="14"/>
      <c r="N85" s="14"/>
      <c r="O85" s="14"/>
      <c r="P85" s="14"/>
      <c r="Q85" s="14"/>
      <c r="R85" s="14"/>
      <c r="S85" s="14"/>
      <c r="T85" s="14"/>
      <c r="U85" s="14"/>
      <c r="V85" s="14"/>
      <c r="W85" s="14"/>
      <c r="X85" s="14"/>
      <c r="Y85" s="14"/>
      <c r="Z85" s="14"/>
      <c r="AA85" s="14"/>
      <c r="AB85" s="14"/>
      <c r="AC85" s="14"/>
      <c r="AD85" s="14"/>
      <c r="AE85" s="14"/>
      <c r="AF85" s="14"/>
      <c r="AG85" s="14"/>
      <c r="AH85" s="14"/>
      <c r="AI85" s="14"/>
      <c r="AJ85" s="14"/>
      <c r="AK85" s="14"/>
      <c r="AL85" s="14"/>
      <c r="AM85" s="14"/>
      <c r="AN85" s="14"/>
      <c r="AO85" s="14"/>
      <c r="AP85" s="14"/>
      <c r="AQ85" s="14"/>
      <c r="AR85" s="14"/>
      <c r="AS85" s="14"/>
      <c r="AT85" s="14"/>
      <c r="AU85" s="14"/>
      <c r="AV85" s="14"/>
      <c r="AW85" s="14"/>
      <c r="AX85" s="14"/>
      <c r="AY85" s="14"/>
      <c r="AZ85" s="14"/>
      <c r="BA85" s="14"/>
      <c r="BB85" s="14"/>
      <c r="BC85" s="14"/>
      <c r="BD85" s="14"/>
      <c r="BE85" s="14"/>
      <c r="BF85" s="14"/>
      <c r="BG85" s="14"/>
      <c r="BH85" s="14"/>
      <c r="BI85" s="62"/>
      <c r="BJ85" s="14"/>
    </row>
    <row r="86" spans="1:62" ht="14.45" customHeight="1" x14ac:dyDescent="0.2">
      <c r="A86" s="15"/>
      <c r="B86" s="15"/>
      <c r="C86" s="56"/>
      <c r="D86" s="57"/>
      <c r="E86" s="57"/>
      <c r="F86" s="57"/>
      <c r="G86" s="57"/>
      <c r="H86" s="57"/>
      <c r="I86" s="57"/>
      <c r="J86" s="57"/>
      <c r="K86" s="57"/>
      <c r="L86" s="57"/>
      <c r="M86" s="57"/>
      <c r="N86" s="57"/>
      <c r="O86" s="57"/>
      <c r="P86" s="57" t="s">
        <v>127</v>
      </c>
      <c r="Q86" s="57"/>
      <c r="R86" s="57"/>
      <c r="S86" s="57"/>
      <c r="T86" s="57"/>
      <c r="U86" s="57" t="s">
        <v>128</v>
      </c>
      <c r="V86" s="57"/>
      <c r="W86" s="57"/>
      <c r="X86" s="57"/>
      <c r="Y86" s="57"/>
      <c r="Z86" s="57"/>
      <c r="AA86" s="57"/>
      <c r="AB86" s="57" t="s">
        <v>39</v>
      </c>
      <c r="AC86" s="57"/>
      <c r="AD86" s="57"/>
      <c r="AE86" s="57"/>
      <c r="AF86" s="57"/>
      <c r="AG86" s="57"/>
      <c r="AH86" s="57"/>
      <c r="AI86" s="57"/>
      <c r="AJ86" s="57"/>
      <c r="AK86" s="57"/>
      <c r="AL86" s="57"/>
      <c r="AM86" s="57"/>
      <c r="AN86" s="57"/>
      <c r="AO86" s="57"/>
      <c r="AP86" s="57"/>
      <c r="AQ86" s="57"/>
      <c r="AR86" s="57"/>
      <c r="AS86" s="57"/>
      <c r="AT86" s="57"/>
      <c r="AU86" s="57"/>
      <c r="AV86" s="57"/>
      <c r="AW86" s="57"/>
      <c r="AX86" s="57"/>
      <c r="AY86" s="57"/>
      <c r="AZ86" s="57"/>
      <c r="BA86" s="57"/>
      <c r="BB86" s="57"/>
      <c r="BC86" s="57"/>
      <c r="BD86" s="57"/>
      <c r="BE86" s="57"/>
      <c r="BF86" s="57"/>
      <c r="BG86" s="57"/>
      <c r="BH86" s="57"/>
      <c r="BI86" s="60"/>
      <c r="BJ86" s="14"/>
    </row>
    <row r="87" spans="1:62" ht="11.1" customHeight="1" x14ac:dyDescent="0.2">
      <c r="A87" s="15"/>
      <c r="B87" s="14"/>
      <c r="C87" s="14"/>
      <c r="D87" s="14"/>
      <c r="E87" s="14"/>
      <c r="F87" s="14"/>
      <c r="G87" s="14"/>
      <c r="H87" s="14"/>
      <c r="I87" s="14"/>
      <c r="J87" s="14"/>
      <c r="K87" s="14"/>
      <c r="L87" s="14"/>
      <c r="M87" s="14"/>
      <c r="N87" s="14"/>
      <c r="O87" s="14"/>
      <c r="P87" s="14"/>
      <c r="Q87" s="14"/>
      <c r="R87" s="14"/>
      <c r="S87" s="14"/>
      <c r="T87" s="14"/>
      <c r="U87" s="14"/>
      <c r="V87" s="14"/>
      <c r="W87" s="14"/>
      <c r="X87" s="14"/>
      <c r="Y87" s="14"/>
      <c r="Z87" s="14"/>
      <c r="AA87" s="14"/>
      <c r="AB87" s="14"/>
      <c r="AC87" s="14"/>
      <c r="AD87" s="14"/>
      <c r="AE87" s="14"/>
      <c r="AF87" s="14"/>
      <c r="AG87" s="14"/>
      <c r="AH87" s="14"/>
      <c r="AI87" s="14"/>
      <c r="AJ87" s="14"/>
      <c r="AK87" s="14"/>
      <c r="AL87" s="14"/>
      <c r="AM87" s="14"/>
      <c r="AN87" s="14"/>
      <c r="AO87" s="14"/>
      <c r="AP87" s="14"/>
      <c r="AQ87" s="14"/>
      <c r="AR87" s="14"/>
      <c r="AS87" s="14"/>
      <c r="AT87" s="14"/>
      <c r="AU87" s="14"/>
      <c r="AV87" s="14"/>
      <c r="AW87" s="14"/>
      <c r="AX87" s="14"/>
      <c r="AY87" s="14"/>
      <c r="AZ87" s="14"/>
      <c r="BA87" s="14"/>
      <c r="BB87" s="14"/>
      <c r="BC87" s="14"/>
      <c r="BD87" s="14"/>
      <c r="BE87" s="14"/>
      <c r="BF87" s="14"/>
      <c r="BG87" s="14"/>
      <c r="BH87" s="14"/>
      <c r="BI87" s="14"/>
      <c r="BJ87" s="14"/>
    </row>
    <row r="88" spans="1:62" ht="14.1" customHeight="1" x14ac:dyDescent="0.2">
      <c r="A88" s="15"/>
      <c r="B88" s="16" t="s">
        <v>36</v>
      </c>
      <c r="C88" s="15"/>
      <c r="D88" s="14"/>
      <c r="E88" s="14"/>
      <c r="F88" s="14"/>
      <c r="G88" s="14"/>
      <c r="H88" s="14"/>
      <c r="I88" s="14"/>
      <c r="J88" s="14"/>
      <c r="K88" s="14"/>
      <c r="L88" s="14"/>
      <c r="M88" s="14"/>
      <c r="N88" s="14"/>
      <c r="O88" s="14"/>
      <c r="P88" s="14"/>
      <c r="Q88" s="14"/>
      <c r="R88" s="14"/>
      <c r="S88" s="14"/>
      <c r="T88" s="14"/>
      <c r="U88" s="14"/>
      <c r="V88" s="14"/>
      <c r="W88" s="14"/>
      <c r="X88" s="14"/>
      <c r="Y88" s="14"/>
      <c r="Z88" s="14"/>
      <c r="AA88" s="14"/>
      <c r="AB88" s="14"/>
      <c r="AC88" s="14"/>
      <c r="AD88" s="14"/>
      <c r="AE88" s="14"/>
      <c r="AF88" s="14"/>
      <c r="AG88" s="14"/>
      <c r="AH88" s="14"/>
      <c r="AI88" s="14"/>
      <c r="AJ88" s="14"/>
      <c r="AK88" s="14"/>
      <c r="AL88" s="14"/>
      <c r="AM88" s="14"/>
      <c r="AN88" s="14"/>
      <c r="AO88" s="14"/>
      <c r="AP88" s="14"/>
      <c r="AQ88" s="14"/>
      <c r="AR88" s="14"/>
      <c r="AS88" s="14"/>
      <c r="AT88" s="14"/>
      <c r="AU88" s="14"/>
      <c r="AV88" s="14"/>
      <c r="AW88" s="14"/>
      <c r="AX88" s="14"/>
      <c r="AY88" s="14"/>
      <c r="AZ88" s="14"/>
      <c r="BA88" s="14"/>
      <c r="BB88" s="14"/>
      <c r="BC88" s="14"/>
      <c r="BD88" s="14"/>
      <c r="BE88" s="14"/>
      <c r="BF88" s="14"/>
      <c r="BG88" s="14"/>
      <c r="BH88" s="14"/>
      <c r="BI88" s="14"/>
      <c r="BJ88" s="14"/>
    </row>
    <row r="89" spans="1:62" ht="14.45" customHeight="1" x14ac:dyDescent="0.2">
      <c r="A89" s="15"/>
      <c r="B89" s="15"/>
      <c r="C89" s="48"/>
      <c r="D89" s="49"/>
      <c r="E89" s="24"/>
      <c r="F89" s="49" t="s">
        <v>39</v>
      </c>
      <c r="G89" s="49"/>
      <c r="H89" s="49"/>
      <c r="I89" s="49"/>
      <c r="J89" s="49"/>
      <c r="K89" s="49"/>
      <c r="L89" s="49"/>
      <c r="M89" s="24"/>
      <c r="N89" s="49" t="s">
        <v>40</v>
      </c>
      <c r="O89" s="49"/>
      <c r="P89" s="49"/>
      <c r="Q89" s="49"/>
      <c r="R89" s="49"/>
      <c r="S89" s="49"/>
      <c r="T89" s="49"/>
      <c r="U89" s="49"/>
      <c r="V89" s="49"/>
      <c r="W89" s="49"/>
      <c r="X89" s="49"/>
      <c r="Y89" s="49"/>
      <c r="Z89" s="49"/>
      <c r="AA89" s="49"/>
      <c r="AB89" s="49"/>
      <c r="AC89" s="49"/>
      <c r="AD89" s="49"/>
      <c r="AE89" s="49"/>
      <c r="AF89" s="49"/>
      <c r="AG89" s="49"/>
      <c r="AH89" s="49"/>
      <c r="AI89" s="49"/>
      <c r="AJ89" s="49"/>
      <c r="AK89" s="49"/>
      <c r="AL89" s="49"/>
      <c r="AM89" s="49"/>
      <c r="AN89" s="49"/>
      <c r="AO89" s="49"/>
      <c r="AP89" s="49"/>
      <c r="AQ89" s="49"/>
      <c r="AR89" s="49"/>
      <c r="AS89" s="49"/>
      <c r="AT89" s="49"/>
      <c r="AU89" s="49"/>
      <c r="AV89" s="49"/>
      <c r="AW89" s="49"/>
      <c r="AX89" s="49"/>
      <c r="AY89" s="49"/>
      <c r="AZ89" s="49"/>
      <c r="BA89" s="49"/>
      <c r="BB89" s="49"/>
      <c r="BC89" s="49"/>
      <c r="BD89" s="49"/>
      <c r="BE89" s="49"/>
      <c r="BF89" s="49"/>
      <c r="BG89" s="49"/>
      <c r="BH89" s="49"/>
      <c r="BI89" s="50"/>
      <c r="BJ89" s="14"/>
    </row>
    <row r="90" spans="1:62" ht="14.45" customHeight="1" x14ac:dyDescent="0.2">
      <c r="A90" s="15"/>
      <c r="B90" s="15"/>
      <c r="C90" s="59" t="s">
        <v>123</v>
      </c>
      <c r="D90" s="49"/>
      <c r="E90" s="49"/>
      <c r="F90" s="49"/>
      <c r="G90" s="49"/>
      <c r="H90" s="49"/>
      <c r="I90" s="49"/>
      <c r="J90" s="49"/>
      <c r="K90" s="49"/>
      <c r="L90" s="49"/>
      <c r="M90" s="49"/>
      <c r="N90" s="145" t="str">
        <f>IF(ISBLANK(Data!D157),"",Data!D157)</f>
        <v/>
      </c>
      <c r="O90" s="145"/>
      <c r="P90" s="145"/>
      <c r="Q90" s="145"/>
      <c r="R90" s="145"/>
      <c r="S90" s="145"/>
      <c r="T90" s="145"/>
      <c r="U90" s="145"/>
      <c r="V90" s="145"/>
      <c r="W90" s="145"/>
      <c r="X90" s="145"/>
      <c r="Y90" s="145"/>
      <c r="Z90" s="145"/>
      <c r="AA90" s="145"/>
      <c r="AB90" s="145"/>
      <c r="AC90" s="145"/>
      <c r="AD90" s="145"/>
      <c r="AE90" s="145"/>
      <c r="AF90" s="145"/>
      <c r="AG90" s="145"/>
      <c r="AH90" s="145"/>
      <c r="AI90" s="145"/>
      <c r="AJ90" s="191"/>
      <c r="AK90" s="191"/>
      <c r="AL90" s="59" t="s">
        <v>44</v>
      </c>
      <c r="AM90" s="49"/>
      <c r="AN90" s="49"/>
      <c r="AO90" s="49"/>
      <c r="AP90" s="49"/>
      <c r="AQ90" s="49"/>
      <c r="AR90" s="49"/>
      <c r="AS90" s="145" t="str">
        <f>IF(ISBLANK(Data!D158),"",Data!D158)</f>
        <v/>
      </c>
      <c r="AT90" s="145"/>
      <c r="AU90" s="145"/>
      <c r="AV90" s="145"/>
      <c r="AW90" s="145"/>
      <c r="AX90" s="145"/>
      <c r="AY90" s="145"/>
      <c r="AZ90" s="145"/>
      <c r="BA90" s="145"/>
      <c r="BB90" s="145"/>
      <c r="BC90" s="145"/>
      <c r="BD90" s="145"/>
      <c r="BE90" s="145"/>
      <c r="BF90" s="145"/>
      <c r="BG90" s="145"/>
      <c r="BH90" s="145"/>
      <c r="BI90" s="192"/>
      <c r="BJ90" s="14"/>
    </row>
    <row r="91" spans="1:62" ht="14.45" customHeight="1" x14ac:dyDescent="0.2">
      <c r="A91" s="15"/>
      <c r="B91" s="15"/>
      <c r="C91" s="63" t="s">
        <v>129</v>
      </c>
      <c r="D91" s="57"/>
      <c r="E91" s="57"/>
      <c r="F91" s="57"/>
      <c r="G91" s="57"/>
      <c r="H91" s="57"/>
      <c r="I91" s="57"/>
      <c r="J91" s="57"/>
      <c r="K91" s="57"/>
      <c r="L91" s="57"/>
      <c r="M91" s="57"/>
      <c r="N91" s="57" t="s">
        <v>90</v>
      </c>
      <c r="O91" s="57"/>
      <c r="P91" s="57"/>
      <c r="Q91" s="57"/>
      <c r="R91" s="57"/>
      <c r="S91" s="57"/>
      <c r="T91" s="57"/>
      <c r="U91" s="57"/>
      <c r="V91" s="57" t="s">
        <v>91</v>
      </c>
      <c r="W91" s="57"/>
      <c r="X91" s="57"/>
      <c r="Y91" s="57"/>
      <c r="Z91" s="57"/>
      <c r="AA91" s="57"/>
      <c r="AB91" s="57"/>
      <c r="AC91" s="57" t="s">
        <v>130</v>
      </c>
      <c r="AD91" s="64"/>
      <c r="AE91" s="57"/>
      <c r="AF91" s="57"/>
      <c r="AG91" s="57"/>
      <c r="AH91" s="57"/>
      <c r="AI91" s="57"/>
      <c r="AJ91" s="57"/>
      <c r="AK91" s="57"/>
      <c r="AL91" s="59" t="s">
        <v>48</v>
      </c>
      <c r="AM91" s="49"/>
      <c r="AN91" s="49"/>
      <c r="AO91" s="49"/>
      <c r="AP91" s="49"/>
      <c r="AQ91" s="49"/>
      <c r="AR91" s="49"/>
      <c r="AS91" s="145" t="str">
        <f>IF(ISBLANK(Data!D159),"",Data!D159)</f>
        <v/>
      </c>
      <c r="AT91" s="145"/>
      <c r="AU91" s="145"/>
      <c r="AV91" s="145"/>
      <c r="AW91" s="145"/>
      <c r="AX91" s="145"/>
      <c r="AY91" s="145"/>
      <c r="AZ91" s="145"/>
      <c r="BA91" s="145"/>
      <c r="BB91" s="145"/>
      <c r="BC91" s="145"/>
      <c r="BD91" s="145"/>
      <c r="BE91" s="145"/>
      <c r="BF91" s="145"/>
      <c r="BG91" s="145"/>
      <c r="BH91" s="145"/>
      <c r="BI91" s="192"/>
      <c r="BJ91" s="14"/>
    </row>
    <row r="92" spans="1:62" ht="14.45" customHeight="1" x14ac:dyDescent="0.2">
      <c r="A92" s="15"/>
      <c r="B92" s="15"/>
      <c r="C92" s="59" t="s">
        <v>99</v>
      </c>
      <c r="D92" s="49"/>
      <c r="E92" s="49"/>
      <c r="F92" s="49"/>
      <c r="G92" s="49"/>
      <c r="H92" s="49"/>
      <c r="I92" s="49"/>
      <c r="J92" s="49"/>
      <c r="K92" s="49"/>
      <c r="L92" s="49"/>
      <c r="M92" s="49"/>
      <c r="N92" s="49"/>
      <c r="O92" s="49"/>
      <c r="P92" s="49"/>
      <c r="Q92" s="49"/>
      <c r="R92" s="49"/>
      <c r="S92" s="49"/>
      <c r="T92" s="49"/>
      <c r="U92" s="49"/>
      <c r="V92" s="49"/>
      <c r="W92" s="49"/>
      <c r="X92" s="24"/>
      <c r="Y92" s="49" t="s">
        <v>70</v>
      </c>
      <c r="Z92" s="49"/>
      <c r="AA92" s="49"/>
      <c r="AB92" s="24"/>
      <c r="AC92" s="49"/>
      <c r="AD92" s="49" t="s">
        <v>42</v>
      </c>
      <c r="AE92" s="49"/>
      <c r="AF92" s="49"/>
      <c r="AG92" s="49"/>
      <c r="AH92" s="49"/>
      <c r="AI92" s="49"/>
      <c r="AJ92" s="49"/>
      <c r="AK92" s="49"/>
      <c r="AL92" s="59" t="s">
        <v>131</v>
      </c>
      <c r="AM92" s="49"/>
      <c r="AN92" s="49"/>
      <c r="AO92" s="49"/>
      <c r="AP92" s="49"/>
      <c r="AQ92" s="49"/>
      <c r="AR92" s="49"/>
      <c r="AS92" s="49"/>
      <c r="AT92" s="49"/>
      <c r="AU92" s="49"/>
      <c r="AV92" s="49"/>
      <c r="AW92" s="49"/>
      <c r="AX92" s="49"/>
      <c r="AY92" s="49"/>
      <c r="AZ92" s="49"/>
      <c r="BA92" s="49"/>
      <c r="BB92" s="49"/>
      <c r="BC92" s="49" t="s">
        <v>70</v>
      </c>
      <c r="BD92" s="49"/>
      <c r="BE92" s="49"/>
      <c r="BF92" s="49"/>
      <c r="BG92" s="49" t="s">
        <v>42</v>
      </c>
      <c r="BH92" s="49"/>
      <c r="BI92" s="50"/>
      <c r="BJ92" s="14"/>
    </row>
    <row r="93" spans="1:62" ht="14.45" customHeight="1" x14ac:dyDescent="0.2">
      <c r="A93" s="15"/>
      <c r="B93" s="15"/>
      <c r="C93" s="51" t="s">
        <v>49</v>
      </c>
      <c r="D93" s="52"/>
      <c r="E93" s="52"/>
      <c r="F93" s="52"/>
      <c r="G93" s="52"/>
      <c r="H93" s="52"/>
      <c r="I93" s="52"/>
      <c r="J93" s="52"/>
      <c r="K93" s="52"/>
      <c r="L93" s="52"/>
      <c r="M93" s="52"/>
      <c r="N93" s="52"/>
      <c r="O93" s="52"/>
      <c r="P93" s="52"/>
      <c r="Q93" s="52"/>
      <c r="R93" s="52"/>
      <c r="S93" s="52"/>
      <c r="T93" s="52"/>
      <c r="U93" s="52"/>
      <c r="V93" s="52"/>
      <c r="W93" s="52"/>
      <c r="X93" s="52"/>
      <c r="Y93" s="52"/>
      <c r="Z93" s="52"/>
      <c r="AA93" s="52"/>
      <c r="AB93" s="52"/>
      <c r="AC93" s="52"/>
      <c r="AD93" s="52"/>
      <c r="AE93" s="52"/>
      <c r="AF93" s="52"/>
      <c r="AG93" s="52"/>
      <c r="AH93" s="52"/>
      <c r="AI93" s="52"/>
      <c r="AJ93" s="52"/>
      <c r="AK93" s="52"/>
      <c r="AL93" s="52"/>
      <c r="AM93" s="52"/>
      <c r="AN93" s="52"/>
      <c r="AO93" s="52"/>
      <c r="AP93" s="52"/>
      <c r="AQ93" s="52"/>
      <c r="AR93" s="52"/>
      <c r="AS93" s="52"/>
      <c r="AT93" s="52"/>
      <c r="AU93" s="52"/>
      <c r="AV93" s="52"/>
      <c r="AW93" s="52"/>
      <c r="AX93" s="52"/>
      <c r="AY93" s="52"/>
      <c r="AZ93" s="52"/>
      <c r="BA93" s="52"/>
      <c r="BB93" s="52"/>
      <c r="BC93" s="52"/>
      <c r="BD93" s="52"/>
      <c r="BE93" s="52"/>
      <c r="BF93" s="52"/>
      <c r="BG93" s="52"/>
      <c r="BH93" s="52"/>
      <c r="BI93" s="53"/>
      <c r="BJ93" s="14"/>
    </row>
    <row r="94" spans="1:62" ht="14.45" customHeight="1" x14ac:dyDescent="0.2">
      <c r="A94" s="15"/>
      <c r="B94" s="15"/>
      <c r="C94" s="54" t="s">
        <v>50</v>
      </c>
      <c r="D94" s="14"/>
      <c r="E94" s="14"/>
      <c r="F94" s="14"/>
      <c r="G94" s="14"/>
      <c r="H94" s="14"/>
      <c r="I94" s="14"/>
      <c r="J94" s="14"/>
      <c r="K94" s="14"/>
      <c r="L94" s="14"/>
      <c r="M94" s="14"/>
      <c r="N94" s="57"/>
      <c r="O94" s="57"/>
      <c r="P94" s="57" t="s">
        <v>51</v>
      </c>
      <c r="Q94" s="57"/>
      <c r="R94" s="57"/>
      <c r="S94" s="14"/>
      <c r="T94" s="14"/>
      <c r="U94" s="57" t="s">
        <v>52</v>
      </c>
      <c r="V94" s="57"/>
      <c r="W94" s="57"/>
      <c r="X94" s="57"/>
      <c r="Y94" s="57"/>
      <c r="Z94" s="57"/>
      <c r="AA94" s="57"/>
      <c r="AB94" s="177" t="str">
        <f>IF(ISBLANK(Data!D168),"",Data!D168)</f>
        <v/>
      </c>
      <c r="AC94" s="177"/>
      <c r="AD94" s="177"/>
      <c r="AE94" s="177"/>
      <c r="AF94" s="177"/>
      <c r="AG94" s="177"/>
      <c r="AH94" s="177"/>
      <c r="AI94" s="177"/>
      <c r="AJ94" s="65" t="s">
        <v>28</v>
      </c>
      <c r="AK94" s="14"/>
      <c r="AL94" s="63" t="s">
        <v>53</v>
      </c>
      <c r="AM94" s="57"/>
      <c r="AN94" s="57"/>
      <c r="AO94" s="57"/>
      <c r="AP94" s="57"/>
      <c r="AQ94" s="57"/>
      <c r="AR94" s="57"/>
      <c r="AS94" s="57"/>
      <c r="AT94" s="177" t="str">
        <f>IF(ISBLANK(Data!D169),"",Data!D169)</f>
        <v/>
      </c>
      <c r="AU94" s="177"/>
      <c r="AV94" s="177"/>
      <c r="AW94" s="177"/>
      <c r="AX94" s="177"/>
      <c r="AY94" s="177"/>
      <c r="AZ94" s="177"/>
      <c r="BA94" s="177"/>
      <c r="BB94" s="177"/>
      <c r="BC94" s="177"/>
      <c r="BD94" s="177"/>
      <c r="BE94" s="177"/>
      <c r="BF94" s="177"/>
      <c r="BG94" s="57"/>
      <c r="BH94" s="65" t="s">
        <v>103</v>
      </c>
      <c r="BI94" s="60"/>
      <c r="BJ94" s="14"/>
    </row>
    <row r="95" spans="1:62" ht="14.45" customHeight="1" x14ac:dyDescent="0.2">
      <c r="A95" s="15"/>
      <c r="B95" s="15"/>
      <c r="C95" s="55"/>
      <c r="D95" s="14"/>
      <c r="E95" s="14"/>
      <c r="F95" s="14"/>
      <c r="G95" s="14"/>
      <c r="H95" s="14"/>
      <c r="I95" s="14"/>
      <c r="J95" s="14"/>
      <c r="K95" s="14"/>
      <c r="L95" s="14"/>
      <c r="M95" s="14"/>
      <c r="N95" s="49"/>
      <c r="O95" s="49"/>
      <c r="P95" s="49" t="s">
        <v>55</v>
      </c>
      <c r="Q95" s="49"/>
      <c r="R95" s="49"/>
      <c r="S95" s="14"/>
      <c r="T95" s="14"/>
      <c r="U95" s="49" t="s">
        <v>59</v>
      </c>
      <c r="V95" s="49"/>
      <c r="W95" s="49"/>
      <c r="X95" s="49"/>
      <c r="Y95" s="49"/>
      <c r="Z95" s="49"/>
      <c r="AA95" s="49"/>
      <c r="AB95" s="173" t="str">
        <f>IF(ISBLANK(Data!D171),"",Data!D171)</f>
        <v/>
      </c>
      <c r="AC95" s="173"/>
      <c r="AD95" s="173"/>
      <c r="AE95" s="173"/>
      <c r="AF95" s="173"/>
      <c r="AG95" s="173"/>
      <c r="AH95" s="173"/>
      <c r="AI95" s="49"/>
      <c r="AJ95" s="29" t="s">
        <v>60</v>
      </c>
      <c r="AK95" s="14"/>
      <c r="AL95" s="59" t="s">
        <v>57</v>
      </c>
      <c r="AM95" s="49"/>
      <c r="AN95" s="49"/>
      <c r="AO95" s="49"/>
      <c r="AP95" s="49"/>
      <c r="AQ95" s="49"/>
      <c r="AR95" s="49"/>
      <c r="AS95" s="49"/>
      <c r="AT95" s="173" t="str">
        <f>IF(ISBLANK(Data!D172),"",Data!D172)</f>
        <v/>
      </c>
      <c r="AU95" s="173"/>
      <c r="AV95" s="173"/>
      <c r="AW95" s="173"/>
      <c r="AX95" s="173"/>
      <c r="AY95" s="173"/>
      <c r="AZ95" s="173"/>
      <c r="BA95" s="173"/>
      <c r="BB95" s="173"/>
      <c r="BC95" s="173"/>
      <c r="BD95" s="173"/>
      <c r="BE95" s="173"/>
      <c r="BF95" s="173"/>
      <c r="BG95" s="49"/>
      <c r="BH95" s="29" t="s">
        <v>103</v>
      </c>
      <c r="BI95" s="50"/>
      <c r="BJ95" s="14"/>
    </row>
    <row r="96" spans="1:62" ht="14.45" customHeight="1" x14ac:dyDescent="0.2">
      <c r="A96" s="15"/>
      <c r="B96" s="15"/>
      <c r="C96" s="55"/>
      <c r="D96" s="14"/>
      <c r="E96" s="14"/>
      <c r="F96" s="14"/>
      <c r="G96" s="14"/>
      <c r="H96" s="14"/>
      <c r="I96" s="14"/>
      <c r="J96" s="14"/>
      <c r="K96" s="14"/>
      <c r="L96" s="14"/>
      <c r="M96" s="14"/>
      <c r="N96" s="49"/>
      <c r="O96" s="49"/>
      <c r="P96" s="49" t="s">
        <v>132</v>
      </c>
      <c r="Q96" s="49"/>
      <c r="R96" s="49"/>
      <c r="S96" s="14"/>
      <c r="T96" s="14"/>
      <c r="U96" s="14"/>
      <c r="V96" s="14"/>
      <c r="W96" s="14"/>
      <c r="X96" s="14"/>
      <c r="Y96" s="14"/>
      <c r="Z96" s="14"/>
      <c r="AA96" s="14"/>
      <c r="AB96" s="14"/>
      <c r="AC96" s="14"/>
      <c r="AD96" s="14"/>
      <c r="AE96" s="14"/>
      <c r="AF96" s="14"/>
      <c r="AG96" s="14"/>
      <c r="AH96" s="14"/>
      <c r="AI96" s="14"/>
      <c r="AJ96" s="14"/>
      <c r="AK96" s="14"/>
      <c r="AL96" s="59" t="s">
        <v>61</v>
      </c>
      <c r="AM96" s="49"/>
      <c r="AN96" s="49"/>
      <c r="AO96" s="49"/>
      <c r="AP96" s="49"/>
      <c r="AQ96" s="49"/>
      <c r="AR96" s="49"/>
      <c r="AS96" s="49"/>
      <c r="AT96" s="173" t="str">
        <f>IF(ISBLANK(Data!D174),"",Data!D174)</f>
        <v/>
      </c>
      <c r="AU96" s="173"/>
      <c r="AV96" s="173"/>
      <c r="AW96" s="173"/>
      <c r="AX96" s="173"/>
      <c r="AY96" s="173"/>
      <c r="AZ96" s="173"/>
      <c r="BA96" s="173"/>
      <c r="BB96" s="173"/>
      <c r="BC96" s="173"/>
      <c r="BD96" s="173"/>
      <c r="BE96" s="173"/>
      <c r="BF96" s="173"/>
      <c r="BG96" s="49"/>
      <c r="BH96" s="29" t="s">
        <v>103</v>
      </c>
      <c r="BI96" s="50"/>
      <c r="BJ96" s="14"/>
    </row>
    <row r="97" spans="1:62" ht="14.45" customHeight="1" x14ac:dyDescent="0.2">
      <c r="A97" s="15"/>
      <c r="B97" s="15"/>
      <c r="C97" s="56"/>
      <c r="D97" s="57"/>
      <c r="E97" s="57"/>
      <c r="F97" s="57"/>
      <c r="G97" s="57"/>
      <c r="H97" s="57"/>
      <c r="I97" s="57"/>
      <c r="J97" s="57"/>
      <c r="K97" s="57"/>
      <c r="L97" s="57"/>
      <c r="M97" s="57"/>
      <c r="N97" s="57"/>
      <c r="O97" s="57"/>
      <c r="P97" s="57"/>
      <c r="Q97" s="57"/>
      <c r="R97" s="57"/>
      <c r="S97" s="57"/>
      <c r="T97" s="57"/>
      <c r="U97" s="57"/>
      <c r="V97" s="57"/>
      <c r="W97" s="57"/>
      <c r="X97" s="57"/>
      <c r="Y97" s="57"/>
      <c r="Z97" s="57"/>
      <c r="AA97" s="57"/>
      <c r="AB97" s="57"/>
      <c r="AC97" s="57"/>
      <c r="AD97" s="57"/>
      <c r="AE97" s="57"/>
      <c r="AF97" s="57"/>
      <c r="AG97" s="57"/>
      <c r="AH97" s="57"/>
      <c r="AI97" s="57"/>
      <c r="AJ97" s="57"/>
      <c r="AK97" s="57"/>
      <c r="AL97" s="59" t="s">
        <v>107</v>
      </c>
      <c r="AM97" s="49"/>
      <c r="AN97" s="49"/>
      <c r="AO97" s="49"/>
      <c r="AP97" s="49"/>
      <c r="AQ97" s="49"/>
      <c r="AR97" s="49"/>
      <c r="AS97" s="49"/>
      <c r="AT97" s="173" t="str">
        <f>IF(ISBLANK(Data!D175),"",Data!D175)</f>
        <v/>
      </c>
      <c r="AU97" s="173"/>
      <c r="AV97" s="173"/>
      <c r="AW97" s="173"/>
      <c r="AX97" s="173"/>
      <c r="AY97" s="173"/>
      <c r="AZ97" s="173"/>
      <c r="BA97" s="173"/>
      <c r="BB97" s="173"/>
      <c r="BC97" s="173"/>
      <c r="BD97" s="173"/>
      <c r="BE97" s="173"/>
      <c r="BF97" s="173"/>
      <c r="BG97" s="49"/>
      <c r="BH97" s="49"/>
      <c r="BI97" s="50"/>
      <c r="BJ97" s="14"/>
    </row>
    <row r="98" spans="1:62" ht="14.45" customHeight="1" x14ac:dyDescent="0.2">
      <c r="A98" s="15"/>
      <c r="B98" s="15"/>
      <c r="C98" s="51" t="s">
        <v>62</v>
      </c>
      <c r="D98" s="52"/>
      <c r="E98" s="52"/>
      <c r="F98" s="52"/>
      <c r="G98" s="52"/>
      <c r="H98" s="52"/>
      <c r="I98" s="52"/>
      <c r="J98" s="52"/>
      <c r="K98" s="52"/>
      <c r="L98" s="52"/>
      <c r="M98" s="52"/>
      <c r="N98" s="52"/>
      <c r="O98" s="52"/>
      <c r="P98" s="52"/>
      <c r="Q98" s="52"/>
      <c r="R98" s="52"/>
      <c r="S98" s="52"/>
      <c r="T98" s="52"/>
      <c r="U98" s="52"/>
      <c r="V98" s="52"/>
      <c r="W98" s="52"/>
      <c r="X98" s="52"/>
      <c r="Y98" s="52"/>
      <c r="Z98" s="52"/>
      <c r="AA98" s="52"/>
      <c r="AB98" s="52"/>
      <c r="AC98" s="52"/>
      <c r="AD98" s="52"/>
      <c r="AE98" s="52"/>
      <c r="AF98" s="52"/>
      <c r="AG98" s="52"/>
      <c r="AH98" s="52"/>
      <c r="AI98" s="52"/>
      <c r="AJ98" s="52"/>
      <c r="AK98" s="52"/>
      <c r="AL98" s="52"/>
      <c r="AM98" s="52"/>
      <c r="AN98" s="52">
        <v>4</v>
      </c>
      <c r="AO98" s="52"/>
      <c r="AP98" s="52"/>
      <c r="AQ98" s="52"/>
      <c r="AR98" s="52"/>
      <c r="AS98" s="52"/>
      <c r="AT98" s="52"/>
      <c r="AU98" s="52"/>
      <c r="AV98" s="52"/>
      <c r="AW98" s="52"/>
      <c r="AX98" s="52"/>
      <c r="AY98" s="52"/>
      <c r="AZ98" s="52"/>
      <c r="BA98" s="52"/>
      <c r="BB98" s="52"/>
      <c r="BC98" s="52"/>
      <c r="BD98" s="52"/>
      <c r="BE98" s="52"/>
      <c r="BF98" s="52"/>
      <c r="BG98" s="52"/>
      <c r="BH98" s="52"/>
      <c r="BI98" s="53"/>
      <c r="BJ98" s="14"/>
    </row>
    <row r="99" spans="1:62" ht="14.45" customHeight="1" x14ac:dyDescent="0.2">
      <c r="A99" s="15"/>
      <c r="B99" s="15"/>
      <c r="C99" s="63" t="s">
        <v>133</v>
      </c>
      <c r="D99" s="57"/>
      <c r="E99" s="57"/>
      <c r="F99" s="57"/>
      <c r="G99" s="57"/>
      <c r="H99" s="57"/>
      <c r="I99" s="57"/>
      <c r="J99" s="57"/>
      <c r="K99" s="57"/>
      <c r="L99" s="57"/>
      <c r="M99" s="57"/>
      <c r="N99" s="57"/>
      <c r="O99" s="57"/>
      <c r="P99" s="57"/>
      <c r="Q99" s="57"/>
      <c r="R99" s="57"/>
      <c r="S99" s="57"/>
      <c r="T99" s="57"/>
      <c r="U99" s="57" t="s">
        <v>134</v>
      </c>
      <c r="V99" s="57"/>
      <c r="W99" s="57"/>
      <c r="X99" s="57"/>
      <c r="Y99" s="57"/>
      <c r="Z99" s="57"/>
      <c r="AA99" s="57"/>
      <c r="AB99" s="57"/>
      <c r="AC99" s="57"/>
      <c r="AD99" s="57"/>
      <c r="AE99" s="57"/>
      <c r="AF99" s="57"/>
      <c r="AG99" s="57"/>
      <c r="AH99" s="57"/>
      <c r="AI99" s="57"/>
      <c r="AJ99" s="57"/>
      <c r="AK99" s="57"/>
      <c r="AL99" s="57"/>
      <c r="AM99" s="57" t="s">
        <v>135</v>
      </c>
      <c r="AN99" s="57"/>
      <c r="AO99" s="57"/>
      <c r="AP99" s="57"/>
      <c r="AQ99" s="57"/>
      <c r="AR99" s="57"/>
      <c r="AS99" s="57"/>
      <c r="AT99" s="57"/>
      <c r="AU99" s="57"/>
      <c r="AV99" s="57"/>
      <c r="AW99" s="57"/>
      <c r="AX99" s="57"/>
      <c r="AY99" s="57"/>
      <c r="AZ99" s="57"/>
      <c r="BA99" s="57"/>
      <c r="BB99" s="57"/>
      <c r="BC99" s="57"/>
      <c r="BD99" s="57"/>
      <c r="BE99" s="57"/>
      <c r="BF99" s="57"/>
      <c r="BG99" s="57"/>
      <c r="BH99" s="57"/>
      <c r="BI99" s="60"/>
      <c r="BJ99" s="14"/>
    </row>
    <row r="100" spans="1:62" ht="14.45" customHeight="1" x14ac:dyDescent="0.2">
      <c r="A100" s="15"/>
      <c r="B100" s="15"/>
      <c r="C100" s="58" t="s">
        <v>136</v>
      </c>
      <c r="D100" s="49"/>
      <c r="E100" s="49"/>
      <c r="F100" s="49"/>
      <c r="G100" s="49"/>
      <c r="H100" s="49"/>
      <c r="I100" s="49"/>
      <c r="J100" s="49"/>
      <c r="K100" s="49"/>
      <c r="L100" s="49"/>
      <c r="M100" s="49"/>
      <c r="N100" s="49"/>
      <c r="O100" s="49"/>
      <c r="P100" s="49"/>
      <c r="Q100" s="49"/>
      <c r="R100" s="173" t="str">
        <f>IF(ISBLANK(Data!D178),"",Data!D178)</f>
        <v/>
      </c>
      <c r="S100" s="173"/>
      <c r="T100" s="173"/>
      <c r="U100" s="173"/>
      <c r="V100" s="173"/>
      <c r="W100" s="173"/>
      <c r="X100" s="173"/>
      <c r="Y100" s="173"/>
      <c r="Z100" s="49" t="s">
        <v>73</v>
      </c>
      <c r="AA100" s="49"/>
      <c r="AB100" s="49"/>
      <c r="AC100" s="49"/>
      <c r="AD100" s="49"/>
      <c r="AE100" s="49"/>
      <c r="AF100" s="49"/>
      <c r="AG100" s="49"/>
      <c r="AH100" s="49"/>
      <c r="AI100" s="49"/>
      <c r="AJ100" s="49"/>
      <c r="AK100" s="49"/>
      <c r="AL100" s="49"/>
      <c r="AM100" s="49"/>
      <c r="AN100" s="49"/>
      <c r="AO100" s="49"/>
      <c r="AP100" s="49"/>
      <c r="AQ100" s="49"/>
      <c r="AR100" s="49"/>
      <c r="AS100" s="49"/>
      <c r="AT100" s="49"/>
      <c r="AU100" s="49"/>
      <c r="AV100" s="49"/>
      <c r="AW100" s="49"/>
      <c r="AX100" s="49"/>
      <c r="AY100" s="49"/>
      <c r="AZ100" s="49"/>
      <c r="BA100" s="49"/>
      <c r="BB100" s="49"/>
      <c r="BC100" s="49"/>
      <c r="BD100" s="49"/>
      <c r="BE100" s="49"/>
      <c r="BF100" s="49"/>
      <c r="BG100" s="49"/>
      <c r="BH100" s="49"/>
      <c r="BI100" s="50"/>
      <c r="BJ100" s="14"/>
    </row>
    <row r="101" spans="1:62" ht="14.45" customHeight="1" x14ac:dyDescent="0.2">
      <c r="A101" s="15"/>
      <c r="B101" s="15"/>
      <c r="C101" s="59" t="s">
        <v>137</v>
      </c>
      <c r="D101" s="49"/>
      <c r="E101" s="49"/>
      <c r="F101" s="49"/>
      <c r="G101" s="49"/>
      <c r="H101" s="49"/>
      <c r="I101" s="49"/>
      <c r="J101" s="49"/>
      <c r="K101" s="49"/>
      <c r="L101" s="49"/>
      <c r="M101" s="49"/>
      <c r="N101" s="49"/>
      <c r="O101" s="49"/>
      <c r="P101" s="49"/>
      <c r="Q101" s="49"/>
      <c r="R101" s="173" t="str">
        <f>IF(ISBLANK(Data!D179),"",Data!D179)</f>
        <v/>
      </c>
      <c r="S101" s="173"/>
      <c r="T101" s="173"/>
      <c r="U101" s="173"/>
      <c r="V101" s="173"/>
      <c r="W101" s="173"/>
      <c r="X101" s="173"/>
      <c r="Y101" s="173"/>
      <c r="Z101" s="49" t="s">
        <v>138</v>
      </c>
      <c r="AA101" s="49"/>
      <c r="AB101" s="49"/>
      <c r="AC101" s="49"/>
      <c r="AD101" s="49"/>
      <c r="AE101" s="49"/>
      <c r="AF101" s="49"/>
      <c r="AG101" s="49"/>
      <c r="AH101" s="49"/>
      <c r="AI101" s="49"/>
      <c r="AJ101" s="49"/>
      <c r="AK101" s="49"/>
      <c r="AL101" s="49"/>
      <c r="AM101" s="49"/>
      <c r="AN101" s="49"/>
      <c r="AO101" s="49"/>
      <c r="AP101" s="49"/>
      <c r="AQ101" s="49"/>
      <c r="AR101" s="49"/>
      <c r="AS101" s="49"/>
      <c r="AT101" s="49"/>
      <c r="AU101" s="49"/>
      <c r="AV101" s="49"/>
      <c r="AW101" s="49"/>
      <c r="AX101" s="49"/>
      <c r="AY101" s="49"/>
      <c r="AZ101" s="49"/>
      <c r="BA101" s="49"/>
      <c r="BB101" s="49"/>
      <c r="BC101" s="49"/>
      <c r="BD101" s="49"/>
      <c r="BE101" s="49"/>
      <c r="BF101" s="49"/>
      <c r="BG101" s="49"/>
      <c r="BH101" s="49"/>
      <c r="BI101" s="50"/>
      <c r="BJ101" s="14"/>
    </row>
    <row r="102" spans="1:62" ht="14.45" customHeight="1" x14ac:dyDescent="0.2">
      <c r="A102" s="15"/>
      <c r="B102" s="15"/>
      <c r="C102" s="54" t="s">
        <v>139</v>
      </c>
      <c r="D102" s="14"/>
      <c r="E102" s="14"/>
      <c r="F102" s="14"/>
      <c r="G102" s="14"/>
      <c r="H102" s="14"/>
      <c r="I102" s="14"/>
      <c r="J102" s="14"/>
      <c r="K102" s="14"/>
      <c r="L102" s="14"/>
      <c r="M102" s="14"/>
      <c r="N102" s="14"/>
      <c r="O102" s="14"/>
      <c r="P102" s="14"/>
      <c r="Q102" s="14"/>
      <c r="R102" s="14"/>
      <c r="S102" s="49"/>
      <c r="T102" s="49"/>
      <c r="U102" s="49" t="s">
        <v>140</v>
      </c>
      <c r="V102" s="49"/>
      <c r="W102" s="49"/>
      <c r="X102" s="49"/>
      <c r="Y102" s="49"/>
      <c r="Z102" s="49"/>
      <c r="AA102" s="49"/>
      <c r="AB102" s="49"/>
      <c r="AC102" s="49"/>
      <c r="AD102" s="49"/>
      <c r="AE102" s="49"/>
      <c r="AF102" s="49"/>
      <c r="AG102" s="49"/>
      <c r="AH102" s="49"/>
      <c r="AI102" s="49"/>
      <c r="AJ102" s="49"/>
      <c r="AK102" s="49"/>
      <c r="AL102" s="49"/>
      <c r="AM102" s="49"/>
      <c r="AN102" s="49"/>
      <c r="AO102" s="49"/>
      <c r="AP102" s="49"/>
      <c r="AQ102" s="49"/>
      <c r="AR102" s="49"/>
      <c r="AS102" s="49"/>
      <c r="AT102" s="49"/>
      <c r="AU102" s="49"/>
      <c r="AV102" s="49"/>
      <c r="AW102" s="49"/>
      <c r="AX102" s="49"/>
      <c r="AY102" s="49"/>
      <c r="AZ102" s="49"/>
      <c r="BA102" s="49"/>
      <c r="BB102" s="49"/>
      <c r="BC102" s="49"/>
      <c r="BD102" s="49"/>
      <c r="BE102" s="49"/>
      <c r="BF102" s="49"/>
      <c r="BG102" s="49"/>
      <c r="BH102" s="49"/>
      <c r="BI102" s="50"/>
      <c r="BJ102" s="14"/>
    </row>
    <row r="103" spans="1:62" ht="14.45" customHeight="1" x14ac:dyDescent="0.2">
      <c r="A103" s="15"/>
      <c r="B103" s="15"/>
      <c r="C103" s="55"/>
      <c r="D103" s="14"/>
      <c r="E103" s="14"/>
      <c r="F103" s="14"/>
      <c r="G103" s="14"/>
      <c r="H103" s="14"/>
      <c r="I103" s="14"/>
      <c r="J103" s="14"/>
      <c r="K103" s="14"/>
      <c r="L103" s="14"/>
      <c r="M103" s="14"/>
      <c r="N103" s="14"/>
      <c r="O103" s="14"/>
      <c r="P103" s="14"/>
      <c r="Q103" s="14"/>
      <c r="R103" s="14"/>
      <c r="S103" s="49"/>
      <c r="T103" s="49"/>
      <c r="U103" s="49" t="s">
        <v>141</v>
      </c>
      <c r="V103" s="49"/>
      <c r="W103" s="49"/>
      <c r="X103" s="49"/>
      <c r="Y103" s="49"/>
      <c r="Z103" s="49"/>
      <c r="AA103" s="49"/>
      <c r="AB103" s="49"/>
      <c r="AC103" s="49"/>
      <c r="AD103" s="49"/>
      <c r="AE103" s="49"/>
      <c r="AF103" s="49"/>
      <c r="AG103" s="49"/>
      <c r="AH103" s="49"/>
      <c r="AI103" s="49"/>
      <c r="AJ103" s="49"/>
      <c r="AK103" s="49"/>
      <c r="AL103" s="49"/>
      <c r="AM103" s="49"/>
      <c r="AN103" s="49"/>
      <c r="AO103" s="49"/>
      <c r="AP103" s="49"/>
      <c r="AQ103" s="49"/>
      <c r="AR103" s="49"/>
      <c r="AS103" s="49"/>
      <c r="AT103" s="49"/>
      <c r="AU103" s="49"/>
      <c r="AV103" s="49"/>
      <c r="AW103" s="49"/>
      <c r="AX103" s="49"/>
      <c r="AY103" s="49"/>
      <c r="AZ103" s="49"/>
      <c r="BA103" s="49"/>
      <c r="BB103" s="49"/>
      <c r="BC103" s="49"/>
      <c r="BD103" s="49"/>
      <c r="BE103" s="49"/>
      <c r="BF103" s="49"/>
      <c r="BG103" s="49"/>
      <c r="BH103" s="49"/>
      <c r="BI103" s="50"/>
      <c r="BJ103" s="14"/>
    </row>
    <row r="104" spans="1:62" ht="14.45" customHeight="1" x14ac:dyDescent="0.2">
      <c r="A104" s="15"/>
      <c r="B104" s="15"/>
      <c r="C104" s="55"/>
      <c r="D104" s="14"/>
      <c r="E104" s="14"/>
      <c r="F104" s="14"/>
      <c r="G104" s="14"/>
      <c r="H104" s="14"/>
      <c r="I104" s="14"/>
      <c r="J104" s="14"/>
      <c r="K104" s="14"/>
      <c r="L104" s="14"/>
      <c r="M104" s="14"/>
      <c r="N104" s="14"/>
      <c r="O104" s="14"/>
      <c r="P104" s="14"/>
      <c r="Q104" s="14"/>
      <c r="R104" s="14"/>
      <c r="S104" s="49"/>
      <c r="T104" s="49"/>
      <c r="U104" s="49" t="s">
        <v>142</v>
      </c>
      <c r="V104" s="49"/>
      <c r="W104" s="49"/>
      <c r="X104" s="49"/>
      <c r="Y104" s="49"/>
      <c r="Z104" s="49"/>
      <c r="AA104" s="49"/>
      <c r="AB104" s="49"/>
      <c r="AC104" s="49"/>
      <c r="AD104" s="49"/>
      <c r="AE104" s="49"/>
      <c r="AF104" s="49"/>
      <c r="AG104" s="49"/>
      <c r="AH104" s="49"/>
      <c r="AI104" s="49"/>
      <c r="AJ104" s="49"/>
      <c r="AK104" s="49" t="s">
        <v>143</v>
      </c>
      <c r="AL104" s="49"/>
      <c r="AM104" s="49"/>
      <c r="AN104" s="49"/>
      <c r="AO104" s="49"/>
      <c r="AP104" s="49" t="s">
        <v>144</v>
      </c>
      <c r="AQ104" s="49"/>
      <c r="AR104" s="49"/>
      <c r="AS104" s="49"/>
      <c r="AT104" s="49"/>
      <c r="AU104" s="49"/>
      <c r="AV104" s="49"/>
      <c r="AW104" s="49"/>
      <c r="AX104" s="49"/>
      <c r="AY104" s="49"/>
      <c r="AZ104" s="49"/>
      <c r="BA104" s="49"/>
      <c r="BB104" s="49"/>
      <c r="BC104" s="49"/>
      <c r="BD104" s="49"/>
      <c r="BE104" s="49"/>
      <c r="BF104" s="49"/>
      <c r="BG104" s="49"/>
      <c r="BH104" s="49"/>
      <c r="BI104" s="50"/>
      <c r="BJ104" s="14"/>
    </row>
    <row r="105" spans="1:62" ht="14.45" customHeight="1" x14ac:dyDescent="0.2">
      <c r="A105" s="15"/>
      <c r="B105" s="15"/>
      <c r="C105" s="55"/>
      <c r="D105" s="14"/>
      <c r="E105" s="14"/>
      <c r="F105" s="14"/>
      <c r="G105" s="14"/>
      <c r="H105" s="14"/>
      <c r="I105" s="14"/>
      <c r="J105" s="14"/>
      <c r="K105" s="14"/>
      <c r="L105" s="14"/>
      <c r="M105" s="14"/>
      <c r="N105" s="14"/>
      <c r="O105" s="14"/>
      <c r="P105" s="14"/>
      <c r="Q105" s="14"/>
      <c r="R105" s="14"/>
      <c r="S105" s="49"/>
      <c r="T105" s="49"/>
      <c r="U105" s="49" t="s">
        <v>101</v>
      </c>
      <c r="V105" s="49"/>
      <c r="W105" s="49"/>
      <c r="X105" s="49"/>
      <c r="Y105" s="49"/>
      <c r="Z105" s="49"/>
      <c r="AA105" s="49"/>
      <c r="AB105" s="49"/>
      <c r="AC105" s="49"/>
      <c r="AD105" s="49"/>
      <c r="AE105" s="49"/>
      <c r="AF105" s="49"/>
      <c r="AG105" s="49"/>
      <c r="AH105" s="49"/>
      <c r="AI105" s="49"/>
      <c r="AJ105" s="49"/>
      <c r="AK105" s="49"/>
      <c r="AL105" s="49"/>
      <c r="AM105" s="49"/>
      <c r="AN105" s="49"/>
      <c r="AO105" s="49" t="s">
        <v>145</v>
      </c>
      <c r="AP105" s="49"/>
      <c r="AQ105" s="49"/>
      <c r="AR105" s="49"/>
      <c r="AS105" s="145" t="str">
        <f>IF(ISBLANK(Data!D186),"",Data!D186)</f>
        <v/>
      </c>
      <c r="AT105" s="145"/>
      <c r="AU105" s="145"/>
      <c r="AV105" s="145"/>
      <c r="AW105" s="145"/>
      <c r="AX105" s="145"/>
      <c r="AY105" s="145"/>
      <c r="AZ105" s="145"/>
      <c r="BA105" s="145"/>
      <c r="BB105" s="145"/>
      <c r="BC105" s="145"/>
      <c r="BD105" s="145"/>
      <c r="BE105" s="145"/>
      <c r="BF105" s="145"/>
      <c r="BG105" s="145"/>
      <c r="BH105" s="145"/>
      <c r="BI105" s="50"/>
      <c r="BJ105" s="14"/>
    </row>
    <row r="106" spans="1:62" ht="14.45" customHeight="1" x14ac:dyDescent="0.2">
      <c r="A106" s="15"/>
      <c r="B106" s="15"/>
      <c r="C106" s="55"/>
      <c r="D106" s="14"/>
      <c r="E106" s="14"/>
      <c r="F106" s="14"/>
      <c r="G106" s="14"/>
      <c r="H106" s="14"/>
      <c r="I106" s="14"/>
      <c r="J106" s="14"/>
      <c r="K106" s="14"/>
      <c r="L106" s="14"/>
      <c r="M106" s="14"/>
      <c r="N106" s="14"/>
      <c r="O106" s="14"/>
      <c r="P106" s="14"/>
      <c r="Q106" s="14"/>
      <c r="R106" s="14"/>
      <c r="S106" s="49"/>
      <c r="T106" s="49"/>
      <c r="U106" s="49" t="s">
        <v>146</v>
      </c>
      <c r="V106" s="49"/>
      <c r="W106" s="49"/>
      <c r="X106" s="49"/>
      <c r="Y106" s="49"/>
      <c r="Z106" s="49"/>
      <c r="AA106" s="49"/>
      <c r="AB106" s="49"/>
      <c r="AC106" s="49"/>
      <c r="AD106" s="49"/>
      <c r="AE106" s="49"/>
      <c r="AF106" s="49"/>
      <c r="AG106" s="49"/>
      <c r="AH106" s="49"/>
      <c r="AI106" s="49"/>
      <c r="AJ106" s="49"/>
      <c r="AK106" s="49"/>
      <c r="AL106" s="49"/>
      <c r="AM106" s="49"/>
      <c r="AN106" s="49"/>
      <c r="AO106" s="49"/>
      <c r="AP106" s="49"/>
      <c r="AQ106" s="49"/>
      <c r="AR106" s="49"/>
      <c r="AS106" s="49"/>
      <c r="AT106" s="49"/>
      <c r="AU106" s="49"/>
      <c r="AV106" s="49"/>
      <c r="AW106" s="49"/>
      <c r="AX106" s="49"/>
      <c r="AY106" s="49"/>
      <c r="AZ106" s="49"/>
      <c r="BA106" s="49"/>
      <c r="BB106" s="49"/>
      <c r="BC106" s="49"/>
      <c r="BD106" s="49"/>
      <c r="BE106" s="49"/>
      <c r="BF106" s="49"/>
      <c r="BG106" s="49"/>
      <c r="BH106" s="49"/>
      <c r="BI106" s="50"/>
      <c r="BJ106" s="14"/>
    </row>
    <row r="107" spans="1:62" ht="14.45" customHeight="1" x14ac:dyDescent="0.2">
      <c r="A107" s="15"/>
      <c r="B107" s="15"/>
      <c r="C107" s="56"/>
      <c r="D107" s="57"/>
      <c r="E107" s="57"/>
      <c r="F107" s="57"/>
      <c r="G107" s="57"/>
      <c r="H107" s="57"/>
      <c r="I107" s="57"/>
      <c r="J107" s="57"/>
      <c r="K107" s="57"/>
      <c r="L107" s="57"/>
      <c r="M107" s="57"/>
      <c r="N107" s="57"/>
      <c r="O107" s="57"/>
      <c r="P107" s="57"/>
      <c r="Q107" s="57"/>
      <c r="R107" s="57"/>
      <c r="S107" s="49"/>
      <c r="T107" s="49"/>
      <c r="U107" s="49" t="s">
        <v>147</v>
      </c>
      <c r="V107" s="49"/>
      <c r="W107" s="49"/>
      <c r="X107" s="49"/>
      <c r="Y107" s="49"/>
      <c r="Z107" s="49"/>
      <c r="AA107" s="49"/>
      <c r="AB107" s="49"/>
      <c r="AC107" s="49"/>
      <c r="AD107" s="49"/>
      <c r="AE107" s="49"/>
      <c r="AF107" s="49"/>
      <c r="AG107" s="49"/>
      <c r="AH107" s="49"/>
      <c r="AI107" s="49"/>
      <c r="AJ107" s="49"/>
      <c r="AK107" s="49"/>
      <c r="AL107" s="49"/>
      <c r="AM107" s="49"/>
      <c r="AN107" s="49"/>
      <c r="AO107" s="49"/>
      <c r="AP107" s="49"/>
      <c r="AQ107" s="49"/>
      <c r="AR107" s="49"/>
      <c r="AS107" s="49"/>
      <c r="AT107" s="49"/>
      <c r="AU107" s="49"/>
      <c r="AV107" s="49"/>
      <c r="AW107" s="49"/>
      <c r="AX107" s="49"/>
      <c r="AY107" s="49"/>
      <c r="AZ107" s="49"/>
      <c r="BA107" s="49"/>
      <c r="BB107" s="49"/>
      <c r="BC107" s="49"/>
      <c r="BD107" s="49"/>
      <c r="BE107" s="49"/>
      <c r="BF107" s="49"/>
      <c r="BG107" s="49"/>
      <c r="BH107" s="49"/>
      <c r="BI107" s="50"/>
      <c r="BJ107" s="14"/>
    </row>
    <row r="108" spans="1:62" ht="11.1" customHeight="1" x14ac:dyDescent="0.2">
      <c r="A108" s="15"/>
      <c r="B108" s="15"/>
      <c r="C108" s="15"/>
      <c r="D108" s="14"/>
      <c r="E108" s="14"/>
      <c r="F108" s="14"/>
      <c r="G108" s="14"/>
      <c r="H108" s="14"/>
      <c r="I108" s="14"/>
      <c r="J108" s="14"/>
      <c r="K108" s="14"/>
      <c r="L108" s="14"/>
      <c r="M108" s="14"/>
      <c r="N108" s="14"/>
      <c r="O108" s="14"/>
      <c r="P108" s="14"/>
      <c r="Q108" s="14"/>
      <c r="R108" s="14"/>
      <c r="S108" s="14"/>
      <c r="T108" s="14"/>
      <c r="U108" s="14"/>
      <c r="V108" s="14"/>
      <c r="W108" s="14"/>
      <c r="X108" s="14"/>
      <c r="Y108" s="14"/>
      <c r="Z108" s="14"/>
      <c r="AA108" s="14"/>
      <c r="AB108" s="14"/>
      <c r="AC108" s="14"/>
      <c r="AD108" s="14"/>
      <c r="AE108" s="14"/>
      <c r="AF108" s="14"/>
      <c r="AG108" s="14"/>
      <c r="AH108" s="14"/>
      <c r="AI108" s="14"/>
      <c r="AJ108" s="14"/>
      <c r="AK108" s="14"/>
      <c r="AL108" s="14"/>
      <c r="AM108" s="14"/>
      <c r="AN108" s="14"/>
      <c r="AO108" s="14"/>
      <c r="AP108" s="14"/>
      <c r="AQ108" s="14"/>
      <c r="AR108" s="14"/>
      <c r="AS108" s="14"/>
      <c r="AT108" s="14"/>
      <c r="AU108" s="14"/>
      <c r="AV108" s="14"/>
      <c r="AW108" s="14"/>
      <c r="AX108" s="14"/>
      <c r="AY108" s="14"/>
      <c r="AZ108" s="14"/>
      <c r="BA108" s="14"/>
      <c r="BB108" s="14"/>
      <c r="BC108" s="14"/>
      <c r="BD108" s="14"/>
      <c r="BE108" s="14"/>
      <c r="BF108" s="14"/>
      <c r="BG108" s="14"/>
      <c r="BH108" s="14"/>
      <c r="BI108" s="14"/>
      <c r="BJ108" s="14"/>
    </row>
    <row r="109" spans="1:62" ht="14.1" customHeight="1" x14ac:dyDescent="0.2">
      <c r="A109" s="15"/>
      <c r="B109" s="16" t="s">
        <v>148</v>
      </c>
      <c r="C109" s="15"/>
      <c r="D109" s="14"/>
      <c r="E109" s="14"/>
      <c r="F109" s="14"/>
      <c r="G109" s="14"/>
      <c r="H109" s="14"/>
      <c r="I109" s="14"/>
      <c r="J109" s="14"/>
      <c r="K109" s="14"/>
      <c r="L109" s="14"/>
      <c r="M109" s="14"/>
      <c r="N109" s="14"/>
      <c r="O109" s="14"/>
      <c r="P109" s="14"/>
      <c r="Q109" s="14"/>
      <c r="R109" s="14"/>
      <c r="S109" s="14"/>
      <c r="T109" s="14"/>
      <c r="U109" s="14"/>
      <c r="V109" s="14"/>
      <c r="W109" s="14"/>
      <c r="X109" s="14"/>
      <c r="Y109" s="14"/>
      <c r="Z109" s="14"/>
      <c r="AA109" s="14"/>
      <c r="AB109" s="14"/>
      <c r="AC109" s="14"/>
      <c r="AD109" s="14"/>
      <c r="AE109" s="14"/>
      <c r="AF109" s="14"/>
      <c r="AG109" s="14"/>
      <c r="AH109" s="14"/>
      <c r="AI109" s="14"/>
      <c r="AJ109" s="14"/>
      <c r="AK109" s="14"/>
      <c r="AL109" s="14"/>
      <c r="AM109" s="14"/>
      <c r="AN109" s="14"/>
      <c r="AO109" s="14"/>
      <c r="AP109" s="14"/>
      <c r="AQ109" s="14"/>
      <c r="AR109" s="14"/>
      <c r="AS109" s="14"/>
      <c r="AT109" s="14"/>
      <c r="AU109" s="14"/>
      <c r="AV109" s="14"/>
      <c r="AW109" s="14"/>
      <c r="AX109" s="14"/>
      <c r="AY109" s="14"/>
      <c r="AZ109" s="14"/>
      <c r="BA109" s="14"/>
      <c r="BB109" s="14"/>
      <c r="BC109" s="14"/>
      <c r="BD109" s="14"/>
      <c r="BE109" s="14"/>
      <c r="BF109" s="14"/>
      <c r="BG109" s="14"/>
      <c r="BH109" s="14"/>
      <c r="BI109" s="14"/>
      <c r="BJ109" s="14"/>
    </row>
    <row r="110" spans="1:62" ht="14.45" customHeight="1" x14ac:dyDescent="0.2">
      <c r="A110" s="15"/>
      <c r="B110" s="15"/>
      <c r="C110" s="48"/>
      <c r="D110" s="49"/>
      <c r="E110" s="24"/>
      <c r="F110" s="49" t="s">
        <v>39</v>
      </c>
      <c r="G110" s="49"/>
      <c r="H110" s="49"/>
      <c r="I110" s="49"/>
      <c r="J110" s="49"/>
      <c r="K110" s="49"/>
      <c r="L110" s="49"/>
      <c r="M110" s="24"/>
      <c r="N110" s="49" t="s">
        <v>40</v>
      </c>
      <c r="O110" s="49"/>
      <c r="P110" s="49"/>
      <c r="Q110" s="49"/>
      <c r="R110" s="49"/>
      <c r="S110" s="49"/>
      <c r="T110" s="49"/>
      <c r="U110" s="49"/>
      <c r="V110" s="49"/>
      <c r="W110" s="49"/>
      <c r="X110" s="49"/>
      <c r="Y110" s="49"/>
      <c r="Z110" s="49"/>
      <c r="AA110" s="49"/>
      <c r="AB110" s="49"/>
      <c r="AC110" s="49"/>
      <c r="AD110" s="49"/>
      <c r="AE110" s="49"/>
      <c r="AF110" s="49"/>
      <c r="AG110" s="49"/>
      <c r="AH110" s="49"/>
      <c r="AI110" s="49"/>
      <c r="AJ110" s="49"/>
      <c r="AK110" s="49"/>
      <c r="AL110" s="49"/>
      <c r="AM110" s="49"/>
      <c r="AN110" s="49"/>
      <c r="AO110" s="49"/>
      <c r="AP110" s="49"/>
      <c r="AQ110" s="49"/>
      <c r="AR110" s="49"/>
      <c r="AS110" s="49"/>
      <c r="AT110" s="49"/>
      <c r="AU110" s="49"/>
      <c r="AV110" s="49"/>
      <c r="AW110" s="49"/>
      <c r="AX110" s="49"/>
      <c r="AY110" s="49"/>
      <c r="AZ110" s="49"/>
      <c r="BA110" s="49"/>
      <c r="BB110" s="49"/>
      <c r="BC110" s="49"/>
      <c r="BD110" s="49"/>
      <c r="BE110" s="49"/>
      <c r="BF110" s="49"/>
      <c r="BG110" s="49"/>
      <c r="BH110" s="49"/>
      <c r="BI110" s="50"/>
      <c r="BJ110" s="14"/>
    </row>
    <row r="111" spans="1:62" ht="14.45" customHeight="1" x14ac:dyDescent="0.2">
      <c r="A111" s="15"/>
      <c r="B111" s="15"/>
      <c r="C111" s="58" t="s">
        <v>123</v>
      </c>
      <c r="D111" s="52"/>
      <c r="E111" s="52"/>
      <c r="F111" s="52"/>
      <c r="G111" s="52"/>
      <c r="H111" s="52"/>
      <c r="I111" s="52"/>
      <c r="J111" s="52"/>
      <c r="K111" s="52"/>
      <c r="L111" s="52"/>
      <c r="M111" s="52"/>
      <c r="N111" s="199" t="str">
        <f>IF(ISBLANK(Data!D191),"",Data!D191)</f>
        <v/>
      </c>
      <c r="O111" s="199"/>
      <c r="P111" s="199"/>
      <c r="Q111" s="199"/>
      <c r="R111" s="199"/>
      <c r="S111" s="199"/>
      <c r="T111" s="199"/>
      <c r="U111" s="199"/>
      <c r="V111" s="199"/>
      <c r="W111" s="199"/>
      <c r="X111" s="199"/>
      <c r="Y111" s="199"/>
      <c r="Z111" s="199"/>
      <c r="AA111" s="199"/>
      <c r="AB111" s="199"/>
      <c r="AC111" s="199"/>
      <c r="AD111" s="199"/>
      <c r="AE111" s="199"/>
      <c r="AF111" s="199"/>
      <c r="AG111" s="199"/>
      <c r="AH111" s="199"/>
      <c r="AI111" s="199"/>
      <c r="AJ111" s="200"/>
      <c r="AK111" s="200"/>
      <c r="AL111" s="58" t="s">
        <v>44</v>
      </c>
      <c r="AM111" s="14"/>
      <c r="AN111" s="14"/>
      <c r="AO111" s="14"/>
      <c r="AP111" s="14"/>
      <c r="AQ111" s="14"/>
      <c r="AR111" s="14"/>
      <c r="AS111" s="145" t="str">
        <f>IF(ISBLANK(Data!D192),"",Data!D192)</f>
        <v/>
      </c>
      <c r="AT111" s="145"/>
      <c r="AU111" s="145"/>
      <c r="AV111" s="145"/>
      <c r="AW111" s="145"/>
      <c r="AX111" s="145"/>
      <c r="AY111" s="145"/>
      <c r="AZ111" s="145"/>
      <c r="BA111" s="145"/>
      <c r="BB111" s="145"/>
      <c r="BC111" s="145"/>
      <c r="BD111" s="145"/>
      <c r="BE111" s="145"/>
      <c r="BF111" s="145"/>
      <c r="BG111" s="145"/>
      <c r="BH111" s="145"/>
      <c r="BI111" s="192"/>
      <c r="BJ111" s="14"/>
    </row>
    <row r="112" spans="1:62" ht="14.45" customHeight="1" x14ac:dyDescent="0.2">
      <c r="A112" s="15"/>
      <c r="B112" s="15"/>
      <c r="C112" s="59" t="s">
        <v>129</v>
      </c>
      <c r="D112" s="49"/>
      <c r="E112" s="49"/>
      <c r="F112" s="49"/>
      <c r="G112" s="49"/>
      <c r="H112" s="49"/>
      <c r="I112" s="49"/>
      <c r="J112" s="49"/>
      <c r="K112" s="49"/>
      <c r="L112" s="49"/>
      <c r="M112" s="49"/>
      <c r="N112" s="49"/>
      <c r="O112" s="49"/>
      <c r="P112" s="49" t="s">
        <v>149</v>
      </c>
      <c r="Q112" s="49"/>
      <c r="R112" s="49"/>
      <c r="S112" s="49"/>
      <c r="T112" s="49"/>
      <c r="U112" s="49"/>
      <c r="V112" s="49"/>
      <c r="W112" s="49"/>
      <c r="X112" s="24"/>
      <c r="Y112" s="49" t="s">
        <v>150</v>
      </c>
      <c r="Z112" s="49"/>
      <c r="AA112" s="49"/>
      <c r="AB112" s="49"/>
      <c r="AC112" s="49"/>
      <c r="AD112" s="49"/>
      <c r="AE112" s="49"/>
      <c r="AF112" s="49"/>
      <c r="AG112" s="49"/>
      <c r="AH112" s="49"/>
      <c r="AI112" s="49"/>
      <c r="AJ112" s="49"/>
      <c r="AK112" s="49"/>
      <c r="AL112" s="59" t="s">
        <v>48</v>
      </c>
      <c r="AM112" s="49"/>
      <c r="AN112" s="49"/>
      <c r="AO112" s="49"/>
      <c r="AP112" s="49"/>
      <c r="AQ112" s="49"/>
      <c r="AR112" s="49"/>
      <c r="AS112" s="145" t="str">
        <f>IF(ISBLANK(Data!D193),"",Data!D193)</f>
        <v/>
      </c>
      <c r="AT112" s="145"/>
      <c r="AU112" s="145"/>
      <c r="AV112" s="145"/>
      <c r="AW112" s="145"/>
      <c r="AX112" s="145"/>
      <c r="AY112" s="145"/>
      <c r="AZ112" s="145"/>
      <c r="BA112" s="145"/>
      <c r="BB112" s="145"/>
      <c r="BC112" s="145"/>
      <c r="BD112" s="145"/>
      <c r="BE112" s="145"/>
      <c r="BF112" s="145"/>
      <c r="BG112" s="145"/>
      <c r="BH112" s="145"/>
      <c r="BI112" s="192"/>
      <c r="BJ112" s="14"/>
    </row>
    <row r="113" spans="1:62" ht="14.45" customHeight="1" x14ac:dyDescent="0.2">
      <c r="A113" s="15"/>
      <c r="B113" s="15"/>
      <c r="C113" s="51" t="s">
        <v>49</v>
      </c>
      <c r="D113" s="52"/>
      <c r="E113" s="52"/>
      <c r="F113" s="52"/>
      <c r="G113" s="52"/>
      <c r="H113" s="52"/>
      <c r="I113" s="52"/>
      <c r="J113" s="52"/>
      <c r="K113" s="52"/>
      <c r="L113" s="52"/>
      <c r="M113" s="52"/>
      <c r="N113" s="52"/>
      <c r="O113" s="52"/>
      <c r="P113" s="52"/>
      <c r="Q113" s="52"/>
      <c r="R113" s="52"/>
      <c r="S113" s="52"/>
      <c r="T113" s="52"/>
      <c r="U113" s="52"/>
      <c r="V113" s="52"/>
      <c r="W113" s="52"/>
      <c r="X113" s="52"/>
      <c r="Y113" s="52"/>
      <c r="Z113" s="52"/>
      <c r="AA113" s="52"/>
      <c r="AB113" s="52"/>
      <c r="AC113" s="52"/>
      <c r="AD113" s="52"/>
      <c r="AE113" s="52"/>
      <c r="AF113" s="52"/>
      <c r="AG113" s="52"/>
      <c r="AH113" s="52"/>
      <c r="AI113" s="52"/>
      <c r="AJ113" s="52"/>
      <c r="AK113" s="52"/>
      <c r="AL113" s="52"/>
      <c r="AM113" s="52"/>
      <c r="AN113" s="52"/>
      <c r="AO113" s="52"/>
      <c r="AP113" s="52"/>
      <c r="AQ113" s="52"/>
      <c r="AR113" s="52"/>
      <c r="AS113" s="52"/>
      <c r="AT113" s="52"/>
      <c r="AU113" s="52"/>
      <c r="AV113" s="52"/>
      <c r="AW113" s="52"/>
      <c r="AX113" s="52"/>
      <c r="AY113" s="52"/>
      <c r="AZ113" s="52"/>
      <c r="BA113" s="52"/>
      <c r="BB113" s="52"/>
      <c r="BC113" s="52"/>
      <c r="BD113" s="52"/>
      <c r="BE113" s="52"/>
      <c r="BF113" s="52"/>
      <c r="BG113" s="52"/>
      <c r="BH113" s="52"/>
      <c r="BI113" s="53"/>
      <c r="BJ113" s="14"/>
    </row>
    <row r="114" spans="1:62" ht="14.45" customHeight="1" x14ac:dyDescent="0.2">
      <c r="A114" s="15"/>
      <c r="B114" s="15"/>
      <c r="C114" s="54" t="s">
        <v>50</v>
      </c>
      <c r="D114" s="14"/>
      <c r="E114" s="14"/>
      <c r="F114" s="14"/>
      <c r="G114" s="14"/>
      <c r="H114" s="14"/>
      <c r="I114" s="14"/>
      <c r="J114" s="14"/>
      <c r="K114" s="14"/>
      <c r="L114" s="14"/>
      <c r="M114" s="14"/>
      <c r="N114" s="57"/>
      <c r="O114" s="57"/>
      <c r="P114" s="57" t="s">
        <v>51</v>
      </c>
      <c r="Q114" s="57"/>
      <c r="R114" s="57"/>
      <c r="S114" s="14"/>
      <c r="T114" s="14"/>
      <c r="U114" s="57" t="s">
        <v>52</v>
      </c>
      <c r="V114" s="57"/>
      <c r="W114" s="57"/>
      <c r="X114" s="57"/>
      <c r="Y114" s="57"/>
      <c r="Z114" s="57"/>
      <c r="AA114" s="57"/>
      <c r="AB114" s="177" t="str">
        <f>IF(ISBLANK(Data!D197),"",Data!D197)</f>
        <v/>
      </c>
      <c r="AC114" s="177"/>
      <c r="AD114" s="177"/>
      <c r="AE114" s="177"/>
      <c r="AF114" s="177"/>
      <c r="AG114" s="177"/>
      <c r="AH114" s="177"/>
      <c r="AI114" s="57"/>
      <c r="AJ114" s="65" t="s">
        <v>28</v>
      </c>
      <c r="AK114" s="14"/>
      <c r="AL114" s="63" t="s">
        <v>53</v>
      </c>
      <c r="AM114" s="57"/>
      <c r="AN114" s="57"/>
      <c r="AO114" s="57"/>
      <c r="AP114" s="57"/>
      <c r="AQ114" s="57"/>
      <c r="AR114" s="57"/>
      <c r="AS114" s="57"/>
      <c r="AT114" s="177" t="str">
        <f>IF(ISBLANK(Data!D198),"",Data!D198)</f>
        <v/>
      </c>
      <c r="AU114" s="177"/>
      <c r="AV114" s="177"/>
      <c r="AW114" s="177"/>
      <c r="AX114" s="177"/>
      <c r="AY114" s="177"/>
      <c r="AZ114" s="177"/>
      <c r="BA114" s="177"/>
      <c r="BB114" s="177"/>
      <c r="BC114" s="177"/>
      <c r="BD114" s="177"/>
      <c r="BE114" s="177"/>
      <c r="BF114" s="177"/>
      <c r="BG114" s="57"/>
      <c r="BH114" s="65" t="s">
        <v>103</v>
      </c>
      <c r="BI114" s="60"/>
      <c r="BJ114" s="14"/>
    </row>
    <row r="115" spans="1:62" ht="14.45" customHeight="1" x14ac:dyDescent="0.2">
      <c r="A115" s="15"/>
      <c r="B115" s="15"/>
      <c r="C115" s="55"/>
      <c r="D115" s="14"/>
      <c r="E115" s="14"/>
      <c r="F115" s="14"/>
      <c r="G115" s="14"/>
      <c r="H115" s="14"/>
      <c r="I115" s="14"/>
      <c r="J115" s="14"/>
      <c r="K115" s="14"/>
      <c r="L115" s="14"/>
      <c r="M115" s="14"/>
      <c r="N115" s="49"/>
      <c r="O115" s="49"/>
      <c r="P115" s="49" t="s">
        <v>55</v>
      </c>
      <c r="Q115" s="49"/>
      <c r="R115" s="49"/>
      <c r="S115" s="14"/>
      <c r="T115" s="14"/>
      <c r="U115" s="49" t="s">
        <v>59</v>
      </c>
      <c r="V115" s="49"/>
      <c r="W115" s="49"/>
      <c r="X115" s="49"/>
      <c r="Y115" s="49"/>
      <c r="Z115" s="49"/>
      <c r="AA115" s="49"/>
      <c r="AB115" s="173" t="str">
        <f>IF(ISBLANK(Data!D200),"",Data!D200)</f>
        <v/>
      </c>
      <c r="AC115" s="173"/>
      <c r="AD115" s="173"/>
      <c r="AE115" s="173"/>
      <c r="AF115" s="173"/>
      <c r="AG115" s="173"/>
      <c r="AH115" s="173"/>
      <c r="AI115" s="49"/>
      <c r="AJ115" s="29" t="s">
        <v>60</v>
      </c>
      <c r="AK115" s="14"/>
      <c r="AL115" s="59" t="s">
        <v>57</v>
      </c>
      <c r="AM115" s="49"/>
      <c r="AN115" s="49"/>
      <c r="AO115" s="49"/>
      <c r="AP115" s="49"/>
      <c r="AQ115" s="49"/>
      <c r="AR115" s="49"/>
      <c r="AS115" s="49"/>
      <c r="AT115" s="173" t="str">
        <f>IF(ISBLANK(Data!D201),"",Data!D201)</f>
        <v/>
      </c>
      <c r="AU115" s="173"/>
      <c r="AV115" s="173"/>
      <c r="AW115" s="173"/>
      <c r="AX115" s="173"/>
      <c r="AY115" s="173"/>
      <c r="AZ115" s="173"/>
      <c r="BA115" s="173"/>
      <c r="BB115" s="173"/>
      <c r="BC115" s="173"/>
      <c r="BD115" s="173"/>
      <c r="BE115" s="173"/>
      <c r="BF115" s="173"/>
      <c r="BG115" s="49"/>
      <c r="BH115" s="29" t="s">
        <v>103</v>
      </c>
      <c r="BI115" s="50"/>
      <c r="BJ115" s="14"/>
    </row>
    <row r="116" spans="1:62" ht="14.45" customHeight="1" x14ac:dyDescent="0.2">
      <c r="A116" s="15"/>
      <c r="B116" s="15"/>
      <c r="C116" s="55"/>
      <c r="D116" s="14"/>
      <c r="E116" s="14"/>
      <c r="F116" s="14"/>
      <c r="G116" s="14"/>
      <c r="H116" s="14"/>
      <c r="I116" s="14"/>
      <c r="J116" s="14"/>
      <c r="K116" s="14"/>
      <c r="L116" s="14"/>
      <c r="M116" s="14"/>
      <c r="N116" s="14"/>
      <c r="O116" s="14"/>
      <c r="P116" s="14"/>
      <c r="Q116" s="14"/>
      <c r="R116" s="14"/>
      <c r="S116" s="14"/>
      <c r="T116" s="14"/>
      <c r="U116" s="14"/>
      <c r="V116" s="14"/>
      <c r="W116" s="14"/>
      <c r="X116" s="14"/>
      <c r="Y116" s="14"/>
      <c r="Z116" s="14"/>
      <c r="AA116" s="14"/>
      <c r="AB116" s="14"/>
      <c r="AC116" s="14"/>
      <c r="AD116" s="14"/>
      <c r="AE116" s="14"/>
      <c r="AF116" s="14"/>
      <c r="AG116" s="14"/>
      <c r="AH116" s="14"/>
      <c r="AI116" s="14"/>
      <c r="AJ116" s="14"/>
      <c r="AK116" s="14"/>
      <c r="AL116" s="59" t="s">
        <v>61</v>
      </c>
      <c r="AM116" s="49"/>
      <c r="AN116" s="49"/>
      <c r="AO116" s="49"/>
      <c r="AP116" s="49"/>
      <c r="AQ116" s="49"/>
      <c r="AR116" s="49"/>
      <c r="AS116" s="49"/>
      <c r="AT116" s="173" t="str">
        <f>IF(ISBLANK(Data!D202),"",Data!D202)</f>
        <v/>
      </c>
      <c r="AU116" s="173"/>
      <c r="AV116" s="173"/>
      <c r="AW116" s="173"/>
      <c r="AX116" s="173"/>
      <c r="AY116" s="173"/>
      <c r="AZ116" s="173"/>
      <c r="BA116" s="173"/>
      <c r="BB116" s="173"/>
      <c r="BC116" s="173"/>
      <c r="BD116" s="173"/>
      <c r="BE116" s="173"/>
      <c r="BF116" s="173"/>
      <c r="BG116" s="49"/>
      <c r="BH116" s="29" t="s">
        <v>103</v>
      </c>
      <c r="BI116" s="50"/>
      <c r="BJ116" s="14"/>
    </row>
    <row r="117" spans="1:62" ht="14.45" customHeight="1" x14ac:dyDescent="0.2">
      <c r="A117" s="15"/>
      <c r="B117" s="15"/>
      <c r="C117" s="56"/>
      <c r="D117" s="57"/>
      <c r="E117" s="57"/>
      <c r="F117" s="57"/>
      <c r="G117" s="57"/>
      <c r="H117" s="57"/>
      <c r="I117" s="57"/>
      <c r="J117" s="57"/>
      <c r="K117" s="57"/>
      <c r="L117" s="57"/>
      <c r="M117" s="57"/>
      <c r="N117" s="57"/>
      <c r="O117" s="57"/>
      <c r="P117" s="57"/>
      <c r="Q117" s="57"/>
      <c r="R117" s="57"/>
      <c r="S117" s="57"/>
      <c r="T117" s="57"/>
      <c r="U117" s="57"/>
      <c r="V117" s="57"/>
      <c r="W117" s="57"/>
      <c r="X117" s="57"/>
      <c r="Y117" s="57"/>
      <c r="Z117" s="57"/>
      <c r="AA117" s="57"/>
      <c r="AB117" s="57"/>
      <c r="AC117" s="57"/>
      <c r="AD117" s="57"/>
      <c r="AE117" s="57"/>
      <c r="AF117" s="57"/>
      <c r="AG117" s="57"/>
      <c r="AH117" s="57"/>
      <c r="AI117" s="57"/>
      <c r="AJ117" s="57"/>
      <c r="AK117" s="57"/>
      <c r="AL117" s="59" t="s">
        <v>107</v>
      </c>
      <c r="AM117" s="49"/>
      <c r="AN117" s="49"/>
      <c r="AO117" s="49"/>
      <c r="AP117" s="49"/>
      <c r="AQ117" s="49"/>
      <c r="AR117" s="49"/>
      <c r="AS117" s="49"/>
      <c r="AT117" s="173" t="str">
        <f>IF(ISBLANK(Data!D203),"",Data!D203)</f>
        <v/>
      </c>
      <c r="AU117" s="173"/>
      <c r="AV117" s="173"/>
      <c r="AW117" s="173"/>
      <c r="AX117" s="173"/>
      <c r="AY117" s="173"/>
      <c r="AZ117" s="173"/>
      <c r="BA117" s="173"/>
      <c r="BB117" s="173"/>
      <c r="BC117" s="173"/>
      <c r="BD117" s="173"/>
      <c r="BE117" s="173"/>
      <c r="BF117" s="173"/>
      <c r="BG117" s="49"/>
      <c r="BH117" s="49"/>
      <c r="BI117" s="50"/>
      <c r="BJ117" s="14"/>
    </row>
    <row r="118" spans="1:62" ht="14.45" customHeight="1" x14ac:dyDescent="0.2">
      <c r="A118" s="15"/>
      <c r="B118" s="15"/>
      <c r="C118" s="51" t="s">
        <v>62</v>
      </c>
      <c r="D118" s="52"/>
      <c r="E118" s="52"/>
      <c r="F118" s="52"/>
      <c r="G118" s="52"/>
      <c r="H118" s="52"/>
      <c r="I118" s="52"/>
      <c r="J118" s="52"/>
      <c r="K118" s="52"/>
      <c r="L118" s="52"/>
      <c r="M118" s="52"/>
      <c r="N118" s="52"/>
      <c r="O118" s="52"/>
      <c r="P118" s="52"/>
      <c r="Q118" s="52"/>
      <c r="R118" s="52"/>
      <c r="S118" s="52"/>
      <c r="T118" s="52"/>
      <c r="U118" s="52"/>
      <c r="V118" s="52"/>
      <c r="W118" s="52"/>
      <c r="X118" s="52"/>
      <c r="Y118" s="52"/>
      <c r="Z118" s="52"/>
      <c r="AA118" s="52"/>
      <c r="AB118" s="52"/>
      <c r="AC118" s="52"/>
      <c r="AD118" s="52"/>
      <c r="AE118" s="52"/>
      <c r="AF118" s="52"/>
      <c r="AG118" s="52"/>
      <c r="AH118" s="52"/>
      <c r="AI118" s="52"/>
      <c r="AJ118" s="52"/>
      <c r="AK118" s="52"/>
      <c r="AL118" s="52"/>
      <c r="AM118" s="52"/>
      <c r="AN118" s="52"/>
      <c r="AO118" s="52"/>
      <c r="AP118" s="52"/>
      <c r="AQ118" s="52"/>
      <c r="AR118" s="52"/>
      <c r="AS118" s="52"/>
      <c r="AT118" s="52"/>
      <c r="AU118" s="52"/>
      <c r="AV118" s="52"/>
      <c r="AW118" s="52"/>
      <c r="AX118" s="52"/>
      <c r="AY118" s="52"/>
      <c r="AZ118" s="52"/>
      <c r="BA118" s="52"/>
      <c r="BB118" s="52"/>
      <c r="BC118" s="52"/>
      <c r="BD118" s="52"/>
      <c r="BE118" s="52"/>
      <c r="BF118" s="52"/>
      <c r="BG118" s="52"/>
      <c r="BH118" s="52"/>
      <c r="BI118" s="53"/>
      <c r="BJ118" s="14"/>
    </row>
    <row r="119" spans="1:62" ht="14.45" customHeight="1" x14ac:dyDescent="0.2">
      <c r="A119" s="15"/>
      <c r="B119" s="15"/>
      <c r="C119" s="55"/>
      <c r="D119" s="14"/>
      <c r="E119" s="14"/>
      <c r="F119" s="14"/>
      <c r="G119" s="14"/>
      <c r="H119" s="14"/>
      <c r="I119" s="14"/>
      <c r="J119" s="14"/>
      <c r="K119" s="14"/>
      <c r="L119" s="14"/>
      <c r="M119" s="14"/>
      <c r="N119" s="14"/>
      <c r="O119" s="57"/>
      <c r="P119" s="64"/>
      <c r="Q119" s="57" t="s">
        <v>151</v>
      </c>
      <c r="R119" s="57"/>
      <c r="S119" s="57"/>
      <c r="T119" s="57"/>
      <c r="U119" s="57"/>
      <c r="V119" s="57"/>
      <c r="W119" s="57"/>
      <c r="X119" s="57"/>
      <c r="Y119" s="57"/>
      <c r="Z119" s="57"/>
      <c r="AA119" s="57"/>
      <c r="AB119" s="57"/>
      <c r="AC119" s="57"/>
      <c r="AD119" s="57"/>
      <c r="AE119" s="57"/>
      <c r="AF119" s="57"/>
      <c r="AG119" s="57"/>
      <c r="AH119" s="57"/>
      <c r="AI119" s="57"/>
      <c r="AJ119" s="57"/>
      <c r="AK119" s="57"/>
      <c r="AL119" s="57"/>
      <c r="AM119" s="64"/>
      <c r="AN119" s="57" t="s">
        <v>152</v>
      </c>
      <c r="AO119" s="57"/>
      <c r="AP119" s="57"/>
      <c r="AQ119" s="57"/>
      <c r="AR119" s="57"/>
      <c r="AS119" s="57"/>
      <c r="AT119" s="57"/>
      <c r="AU119" s="57"/>
      <c r="AV119" s="57"/>
      <c r="AW119" s="57"/>
      <c r="AX119" s="57"/>
      <c r="AY119" s="57"/>
      <c r="AZ119" s="57"/>
      <c r="BA119" s="57"/>
      <c r="BB119" s="57"/>
      <c r="BC119" s="57"/>
      <c r="BD119" s="57"/>
      <c r="BE119" s="57"/>
      <c r="BF119" s="57"/>
      <c r="BG119" s="57"/>
      <c r="BH119" s="57"/>
      <c r="BI119" s="60"/>
      <c r="BJ119" s="14"/>
    </row>
    <row r="120" spans="1:62" ht="14.45" customHeight="1" x14ac:dyDescent="0.2">
      <c r="A120" s="15"/>
      <c r="B120" s="15"/>
      <c r="C120" s="55"/>
      <c r="D120" s="14"/>
      <c r="E120" s="14"/>
      <c r="F120" s="14"/>
      <c r="G120" s="14"/>
      <c r="H120" s="14"/>
      <c r="I120" s="14"/>
      <c r="J120" s="14"/>
      <c r="K120" s="14"/>
      <c r="L120" s="14"/>
      <c r="M120" s="14"/>
      <c r="N120" s="14"/>
      <c r="O120" s="49" t="s">
        <v>153</v>
      </c>
      <c r="P120" s="49"/>
      <c r="Q120" s="49"/>
      <c r="R120" s="49"/>
      <c r="S120" s="49"/>
      <c r="T120" s="49"/>
      <c r="U120" s="49"/>
      <c r="V120" s="49"/>
      <c r="W120" s="49"/>
      <c r="X120" s="49"/>
      <c r="Y120" s="49"/>
      <c r="Z120" s="49"/>
      <c r="AA120" s="49"/>
      <c r="AB120" s="173" t="str">
        <f>IF(ISBLANK(Data!D206),"",Data!D206)</f>
        <v/>
      </c>
      <c r="AC120" s="173"/>
      <c r="AD120" s="173"/>
      <c r="AE120" s="173"/>
      <c r="AF120" s="173"/>
      <c r="AG120" s="173"/>
      <c r="AH120" s="173"/>
      <c r="AI120" s="49"/>
      <c r="AJ120" s="29" t="s">
        <v>103</v>
      </c>
      <c r="AK120" s="49"/>
      <c r="AL120" s="49"/>
      <c r="AM120" s="49"/>
      <c r="AN120" s="49"/>
      <c r="AO120" s="49"/>
      <c r="AP120" s="49"/>
      <c r="AQ120" s="49"/>
      <c r="AR120" s="49"/>
      <c r="AS120" s="49"/>
      <c r="AT120" s="49"/>
      <c r="AU120" s="49"/>
      <c r="AV120" s="49"/>
      <c r="AW120" s="49"/>
      <c r="AX120" s="49"/>
      <c r="AY120" s="49"/>
      <c r="AZ120" s="49"/>
      <c r="BA120" s="49"/>
      <c r="BB120" s="49"/>
      <c r="BC120" s="49"/>
      <c r="BD120" s="49"/>
      <c r="BE120" s="49"/>
      <c r="BF120" s="49"/>
      <c r="BG120" s="49"/>
      <c r="BH120" s="49"/>
      <c r="BI120" s="50"/>
      <c r="BJ120" s="14"/>
    </row>
    <row r="121" spans="1:62" ht="14.45" customHeight="1" x14ac:dyDescent="0.2">
      <c r="A121" s="15"/>
      <c r="B121" s="15"/>
      <c r="C121" s="55"/>
      <c r="D121" s="14"/>
      <c r="E121" s="14"/>
      <c r="F121" s="14"/>
      <c r="G121" s="14"/>
      <c r="H121" s="14"/>
      <c r="I121" s="14"/>
      <c r="J121" s="14"/>
      <c r="K121" s="14"/>
      <c r="L121" s="14"/>
      <c r="M121" s="14"/>
      <c r="N121" s="14"/>
      <c r="O121" s="49" t="s">
        <v>154</v>
      </c>
      <c r="P121" s="49"/>
      <c r="Q121" s="49"/>
      <c r="R121" s="49"/>
      <c r="S121" s="49"/>
      <c r="T121" s="49"/>
      <c r="U121" s="49"/>
      <c r="V121" s="49"/>
      <c r="W121" s="49"/>
      <c r="X121" s="49"/>
      <c r="Y121" s="49"/>
      <c r="Z121" s="49"/>
      <c r="AA121" s="49"/>
      <c r="AB121" s="173" t="str">
        <f>IF(ISBLANK(Data!D207),"",Data!D207)</f>
        <v/>
      </c>
      <c r="AC121" s="173"/>
      <c r="AD121" s="173"/>
      <c r="AE121" s="173"/>
      <c r="AF121" s="173"/>
      <c r="AG121" s="173"/>
      <c r="AH121" s="173"/>
      <c r="AI121" s="49"/>
      <c r="AJ121" s="29" t="s">
        <v>103</v>
      </c>
      <c r="AK121" s="49"/>
      <c r="AL121" s="49"/>
      <c r="AM121" s="49"/>
      <c r="AN121" s="49"/>
      <c r="AO121" s="49"/>
      <c r="AP121" s="49"/>
      <c r="AQ121" s="49"/>
      <c r="AR121" s="49"/>
      <c r="AS121" s="49"/>
      <c r="AT121" s="49"/>
      <c r="AU121" s="49"/>
      <c r="AV121" s="49"/>
      <c r="AW121" s="49"/>
      <c r="AX121" s="49"/>
      <c r="AY121" s="49"/>
      <c r="AZ121" s="49"/>
      <c r="BA121" s="49"/>
      <c r="BB121" s="49"/>
      <c r="BC121" s="49"/>
      <c r="BD121" s="49"/>
      <c r="BE121" s="49"/>
      <c r="BF121" s="49"/>
      <c r="BG121" s="49"/>
      <c r="BH121" s="49"/>
      <c r="BI121" s="50"/>
      <c r="BJ121" s="14"/>
    </row>
    <row r="122" spans="1:62" ht="14.45" customHeight="1" x14ac:dyDescent="0.2">
      <c r="A122" s="15"/>
      <c r="B122" s="15"/>
      <c r="C122" s="55"/>
      <c r="D122" s="14"/>
      <c r="E122" s="14"/>
      <c r="F122" s="14"/>
      <c r="G122" s="14"/>
      <c r="H122" s="14"/>
      <c r="I122" s="14"/>
      <c r="J122" s="14"/>
      <c r="K122" s="14"/>
      <c r="L122" s="14"/>
      <c r="M122" s="14"/>
      <c r="N122" s="14"/>
      <c r="O122" s="49" t="s">
        <v>155</v>
      </c>
      <c r="P122" s="49"/>
      <c r="Q122" s="49"/>
      <c r="R122" s="49"/>
      <c r="S122" s="49"/>
      <c r="T122" s="49"/>
      <c r="U122" s="49"/>
      <c r="V122" s="49"/>
      <c r="W122" s="49"/>
      <c r="X122" s="49"/>
      <c r="Y122" s="49"/>
      <c r="Z122" s="49"/>
      <c r="AA122" s="49"/>
      <c r="AB122" s="173" t="str">
        <f>IF(ISBLANK(Data!D208),"",Data!D208)</f>
        <v/>
      </c>
      <c r="AC122" s="173"/>
      <c r="AD122" s="173"/>
      <c r="AE122" s="173"/>
      <c r="AF122" s="173"/>
      <c r="AG122" s="173"/>
      <c r="AH122" s="173"/>
      <c r="AI122" s="49"/>
      <c r="AJ122" s="29" t="s">
        <v>103</v>
      </c>
      <c r="AK122" s="49"/>
      <c r="AL122" s="49"/>
      <c r="AM122" s="49" t="s">
        <v>156</v>
      </c>
      <c r="AN122" s="49"/>
      <c r="AO122" s="173" t="str">
        <f>IF(ISBLANK(Data!D209),"",Data!D209)</f>
        <v/>
      </c>
      <c r="AP122" s="173"/>
      <c r="AQ122" s="173"/>
      <c r="AR122" s="173"/>
      <c r="AS122" s="173"/>
      <c r="AT122" s="173"/>
      <c r="AU122" s="49" t="s">
        <v>103</v>
      </c>
      <c r="AV122" s="49"/>
      <c r="AW122" s="49"/>
      <c r="AX122" s="49"/>
      <c r="AY122" s="49"/>
      <c r="AZ122" s="49"/>
      <c r="BA122" s="49"/>
      <c r="BB122" s="49"/>
      <c r="BC122" s="49"/>
      <c r="BD122" s="49"/>
      <c r="BE122" s="49"/>
      <c r="BF122" s="49"/>
      <c r="BG122" s="49"/>
      <c r="BH122" s="49"/>
      <c r="BI122" s="50"/>
      <c r="BJ122" s="14"/>
    </row>
    <row r="123" spans="1:62" ht="14.45" customHeight="1" x14ac:dyDescent="0.2">
      <c r="A123" s="15"/>
      <c r="B123" s="15"/>
      <c r="C123" s="55"/>
      <c r="D123" s="14"/>
      <c r="E123" s="14"/>
      <c r="F123" s="14"/>
      <c r="G123" s="14"/>
      <c r="H123" s="14"/>
      <c r="I123" s="14"/>
      <c r="J123" s="14"/>
      <c r="K123" s="14"/>
      <c r="L123" s="14"/>
      <c r="M123" s="14"/>
      <c r="N123" s="14"/>
      <c r="O123" s="49" t="s">
        <v>157</v>
      </c>
      <c r="P123" s="49"/>
      <c r="Q123" s="49"/>
      <c r="R123" s="49"/>
      <c r="S123" s="49"/>
      <c r="T123" s="49"/>
      <c r="U123" s="49"/>
      <c r="V123" s="49"/>
      <c r="W123" s="49"/>
      <c r="X123" s="49"/>
      <c r="Y123" s="49"/>
      <c r="Z123" s="49"/>
      <c r="AA123" s="49"/>
      <c r="AB123" s="173" t="str">
        <f>IF(ISBLANK(Data!D210),"",Data!D210)</f>
        <v/>
      </c>
      <c r="AC123" s="173"/>
      <c r="AD123" s="173"/>
      <c r="AE123" s="173"/>
      <c r="AF123" s="173"/>
      <c r="AG123" s="173"/>
      <c r="AH123" s="173"/>
      <c r="AI123" s="49"/>
      <c r="AJ123" s="29" t="s">
        <v>103</v>
      </c>
      <c r="AK123" s="49"/>
      <c r="AL123" s="49"/>
      <c r="AM123" s="49" t="s">
        <v>156</v>
      </c>
      <c r="AN123" s="49"/>
      <c r="AO123" s="173" t="str">
        <f>IF(ISBLANK(Data!D211),"",Data!D211)</f>
        <v/>
      </c>
      <c r="AP123" s="173"/>
      <c r="AQ123" s="173"/>
      <c r="AR123" s="173"/>
      <c r="AS123" s="173"/>
      <c r="AT123" s="173"/>
      <c r="AU123" s="49" t="s">
        <v>103</v>
      </c>
      <c r="AV123" s="49"/>
      <c r="AW123" s="49"/>
      <c r="AX123" s="49"/>
      <c r="AY123" s="49"/>
      <c r="AZ123" s="49"/>
      <c r="BA123" s="49"/>
      <c r="BB123" s="49"/>
      <c r="BC123" s="49"/>
      <c r="BD123" s="49"/>
      <c r="BE123" s="49"/>
      <c r="BF123" s="49"/>
      <c r="BG123" s="49"/>
      <c r="BH123" s="49"/>
      <c r="BI123" s="50"/>
      <c r="BJ123" s="14"/>
    </row>
    <row r="124" spans="1:62" ht="14.45" customHeight="1" x14ac:dyDescent="0.2">
      <c r="A124" s="15"/>
      <c r="B124" s="15"/>
      <c r="C124" s="55"/>
      <c r="D124" s="14"/>
      <c r="E124" s="14"/>
      <c r="F124" s="14"/>
      <c r="G124" s="14"/>
      <c r="H124" s="14"/>
      <c r="I124" s="14"/>
      <c r="J124" s="14"/>
      <c r="K124" s="14"/>
      <c r="L124" s="14"/>
      <c r="M124" s="14"/>
      <c r="N124" s="14"/>
      <c r="O124" s="49" t="s">
        <v>158</v>
      </c>
      <c r="P124" s="49"/>
      <c r="Q124" s="49"/>
      <c r="R124" s="49"/>
      <c r="S124" s="49"/>
      <c r="T124" s="49"/>
      <c r="U124" s="49"/>
      <c r="V124" s="49"/>
      <c r="W124" s="49"/>
      <c r="X124" s="49"/>
      <c r="Y124" s="49"/>
      <c r="Z124" s="49"/>
      <c r="AA124" s="49"/>
      <c r="AB124" s="49"/>
      <c r="AC124" s="49"/>
      <c r="AD124" s="49"/>
      <c r="AE124" s="49"/>
      <c r="AF124" s="49"/>
      <c r="AG124" s="24"/>
      <c r="AH124" s="49" t="s">
        <v>70</v>
      </c>
      <c r="AI124" s="49"/>
      <c r="AJ124" s="49"/>
      <c r="AK124" s="24"/>
      <c r="AL124" s="49" t="s">
        <v>42</v>
      </c>
      <c r="AM124" s="49"/>
      <c r="AN124" s="49"/>
      <c r="AO124" s="49"/>
      <c r="AP124" s="49"/>
      <c r="AQ124" s="49"/>
      <c r="AR124" s="49"/>
      <c r="AS124" s="49"/>
      <c r="AT124" s="49"/>
      <c r="AU124" s="49"/>
      <c r="AV124" s="49"/>
      <c r="AW124" s="49"/>
      <c r="AX124" s="49"/>
      <c r="AY124" s="49"/>
      <c r="AZ124" s="49"/>
      <c r="BA124" s="49"/>
      <c r="BB124" s="49"/>
      <c r="BC124" s="49"/>
      <c r="BD124" s="49"/>
      <c r="BE124" s="49"/>
      <c r="BF124" s="49"/>
      <c r="BG124" s="49"/>
      <c r="BH124" s="49"/>
      <c r="BI124" s="50"/>
      <c r="BJ124" s="14"/>
    </row>
    <row r="125" spans="1:62" ht="14.45" customHeight="1" x14ac:dyDescent="0.2">
      <c r="A125" s="15"/>
      <c r="B125" s="15"/>
      <c r="C125" s="56"/>
      <c r="D125" s="57"/>
      <c r="E125" s="57"/>
      <c r="F125" s="57"/>
      <c r="G125" s="57"/>
      <c r="H125" s="57"/>
      <c r="I125" s="57"/>
      <c r="J125" s="57"/>
      <c r="K125" s="57"/>
      <c r="L125" s="57"/>
      <c r="M125" s="57"/>
      <c r="N125" s="57"/>
      <c r="O125" s="49" t="s">
        <v>159</v>
      </c>
      <c r="P125" s="49"/>
      <c r="Q125" s="49"/>
      <c r="R125" s="49"/>
      <c r="S125" s="49"/>
      <c r="T125" s="49"/>
      <c r="U125" s="49"/>
      <c r="V125" s="49"/>
      <c r="W125" s="49"/>
      <c r="X125" s="49"/>
      <c r="Y125" s="49"/>
      <c r="Z125" s="49"/>
      <c r="AA125" s="49"/>
      <c r="AB125" s="49"/>
      <c r="AC125" s="49"/>
      <c r="AD125" s="49"/>
      <c r="AE125" s="49"/>
      <c r="AF125" s="49"/>
      <c r="AG125" s="24"/>
      <c r="AH125" s="49" t="s">
        <v>70</v>
      </c>
      <c r="AI125" s="49"/>
      <c r="AJ125" s="49"/>
      <c r="AK125" s="24"/>
      <c r="AL125" s="49" t="s">
        <v>42</v>
      </c>
      <c r="AM125" s="49"/>
      <c r="AN125" s="49"/>
      <c r="AO125" s="49"/>
      <c r="AP125" s="49"/>
      <c r="AQ125" s="49"/>
      <c r="AR125" s="49"/>
      <c r="AS125" s="49"/>
      <c r="AT125" s="49"/>
      <c r="AU125" s="49"/>
      <c r="AV125" s="49"/>
      <c r="AW125" s="49"/>
      <c r="AX125" s="49"/>
      <c r="AY125" s="49"/>
      <c r="AZ125" s="49"/>
      <c r="BA125" s="49"/>
      <c r="BB125" s="49"/>
      <c r="BC125" s="49"/>
      <c r="BD125" s="49"/>
      <c r="BE125" s="49"/>
      <c r="BF125" s="49"/>
      <c r="BG125" s="49"/>
      <c r="BH125" s="49"/>
      <c r="BI125" s="50"/>
      <c r="BJ125" s="14"/>
    </row>
    <row r="126" spans="1:62" ht="14.1" customHeight="1" x14ac:dyDescent="0.2">
      <c r="A126" s="15"/>
      <c r="B126" s="15"/>
      <c r="C126" s="15"/>
      <c r="D126" s="14"/>
      <c r="E126" s="14"/>
      <c r="F126" s="14"/>
      <c r="G126" s="14"/>
      <c r="H126" s="14"/>
      <c r="I126" s="14"/>
      <c r="J126" s="14"/>
      <c r="K126" s="14"/>
      <c r="L126" s="14"/>
      <c r="M126" s="14"/>
      <c r="N126" s="14"/>
      <c r="O126" s="14"/>
      <c r="P126" s="14"/>
      <c r="Q126" s="14"/>
      <c r="R126" s="14"/>
      <c r="S126" s="14"/>
      <c r="T126" s="14"/>
      <c r="U126" s="14"/>
      <c r="V126" s="14"/>
      <c r="W126" s="14"/>
      <c r="X126" s="14"/>
      <c r="Y126" s="14"/>
      <c r="Z126" s="14"/>
      <c r="AA126" s="14"/>
      <c r="AB126" s="14"/>
      <c r="AC126" s="14"/>
      <c r="AD126" s="14"/>
      <c r="AE126" s="14"/>
      <c r="AF126" s="14"/>
      <c r="AG126" s="14"/>
      <c r="AH126" s="14"/>
      <c r="AI126" s="14"/>
      <c r="AJ126" s="14"/>
      <c r="AK126" s="14"/>
      <c r="AL126" s="14"/>
      <c r="AM126" s="14"/>
      <c r="AN126" s="14"/>
      <c r="AO126" s="14"/>
      <c r="AP126" s="14"/>
      <c r="AQ126" s="14"/>
      <c r="AR126" s="14"/>
      <c r="AS126" s="14"/>
      <c r="AT126" s="14"/>
      <c r="AU126" s="14"/>
      <c r="AV126" s="14"/>
      <c r="AW126" s="14"/>
      <c r="AX126" s="14"/>
      <c r="AY126" s="14"/>
      <c r="AZ126" s="14"/>
      <c r="BA126" s="14"/>
      <c r="BB126" s="14"/>
      <c r="BC126" s="14"/>
      <c r="BD126" s="14"/>
      <c r="BE126" s="14"/>
      <c r="BF126" s="14"/>
      <c r="BG126" s="14"/>
      <c r="BH126" s="14"/>
      <c r="BI126" s="13"/>
      <c r="BJ126" s="14"/>
    </row>
    <row r="127" spans="1:62" ht="14.1" customHeight="1" x14ac:dyDescent="0.2">
      <c r="A127" s="15"/>
      <c r="B127" s="15"/>
      <c r="C127" s="15"/>
      <c r="D127" s="14"/>
      <c r="E127" s="14"/>
      <c r="F127" s="14"/>
      <c r="G127" s="14"/>
      <c r="H127" s="14"/>
      <c r="I127" s="14"/>
      <c r="J127" s="14"/>
      <c r="K127" s="14"/>
      <c r="L127" s="14"/>
      <c r="M127" s="14"/>
      <c r="N127" s="14"/>
      <c r="O127" s="14"/>
      <c r="P127" s="14"/>
      <c r="Q127" s="14"/>
      <c r="R127" s="14"/>
      <c r="S127" s="14"/>
      <c r="T127" s="14"/>
      <c r="U127" s="14"/>
      <c r="V127" s="14"/>
      <c r="W127" s="14"/>
      <c r="X127" s="14"/>
      <c r="Y127" s="14"/>
      <c r="Z127" s="14"/>
      <c r="AA127" s="14"/>
      <c r="AB127" s="14"/>
      <c r="AC127" s="14"/>
      <c r="AD127" s="14"/>
      <c r="AE127" s="14"/>
      <c r="AF127" s="14"/>
      <c r="AG127" s="14"/>
      <c r="AH127" s="14"/>
      <c r="AI127" s="14"/>
      <c r="AJ127" s="14"/>
      <c r="AK127" s="14"/>
      <c r="AL127" s="14"/>
      <c r="AM127" s="14"/>
      <c r="AN127" s="14"/>
      <c r="AO127" s="14"/>
      <c r="AP127" s="14"/>
      <c r="AQ127" s="14"/>
      <c r="AR127" s="14"/>
      <c r="AS127" s="14"/>
      <c r="AT127" s="14"/>
      <c r="AU127" s="14"/>
      <c r="AV127" s="14"/>
      <c r="AW127" s="14"/>
      <c r="AX127" s="14"/>
      <c r="AY127" s="14"/>
      <c r="AZ127" s="14"/>
      <c r="BA127" s="14"/>
      <c r="BB127" s="14"/>
      <c r="BC127" s="14"/>
      <c r="BD127" s="14"/>
      <c r="BE127" s="14"/>
      <c r="BF127" s="14"/>
      <c r="BG127" s="14"/>
      <c r="BH127" s="14"/>
      <c r="BI127" s="13"/>
      <c r="BJ127" s="14"/>
    </row>
    <row r="128" spans="1:62" ht="14.1" customHeight="1" x14ac:dyDescent="0.2">
      <c r="D128" s="14"/>
      <c r="E128" s="14"/>
      <c r="F128" s="14"/>
      <c r="G128" s="14"/>
      <c r="H128" s="14"/>
    </row>
    <row r="129" spans="1:61" ht="14.1" customHeight="1" x14ac:dyDescent="0.2">
      <c r="J129" s="14"/>
      <c r="K129" s="14"/>
      <c r="L129" s="14"/>
      <c r="M129" s="14"/>
      <c r="N129" s="14"/>
      <c r="O129" s="14"/>
      <c r="P129" s="14"/>
      <c r="Q129" s="14"/>
      <c r="R129" s="14"/>
      <c r="S129" s="14"/>
      <c r="T129" s="14"/>
      <c r="U129" s="14"/>
      <c r="V129" s="14"/>
      <c r="W129" s="14"/>
      <c r="X129" s="14"/>
      <c r="Y129" s="14"/>
      <c r="Z129" s="14"/>
      <c r="AA129" s="14"/>
      <c r="AB129" s="14"/>
      <c r="AC129" s="14"/>
      <c r="AD129" s="14"/>
      <c r="AE129" s="14"/>
      <c r="AF129" s="14"/>
      <c r="AG129" s="14"/>
      <c r="AH129" s="14"/>
      <c r="AI129" s="14"/>
      <c r="AJ129" s="14"/>
      <c r="AK129" s="14"/>
      <c r="AL129" s="14"/>
      <c r="AM129" s="14"/>
      <c r="AN129" s="14"/>
      <c r="AO129" s="14"/>
      <c r="AP129" s="14"/>
      <c r="AQ129" s="14"/>
      <c r="AR129" s="14"/>
      <c r="AS129" s="14"/>
      <c r="AT129" s="14"/>
      <c r="AU129" s="14"/>
      <c r="AV129" s="14"/>
      <c r="AW129" s="14"/>
      <c r="AX129" s="14"/>
      <c r="AY129" s="14"/>
      <c r="AZ129" s="14"/>
      <c r="BA129" s="14"/>
      <c r="BB129" s="14"/>
      <c r="BC129" s="14"/>
      <c r="BD129" s="14"/>
      <c r="BE129" s="14"/>
      <c r="BF129" s="14"/>
      <c r="BG129" s="14"/>
      <c r="BH129" s="14"/>
    </row>
    <row r="130" spans="1:61" ht="14.1" customHeight="1" x14ac:dyDescent="0.2">
      <c r="I130" s="14" t="s">
        <v>117</v>
      </c>
      <c r="BI130" s="13" t="s">
        <v>160</v>
      </c>
    </row>
    <row r="131" spans="1:61" ht="14.1" customHeight="1" x14ac:dyDescent="0.2">
      <c r="A131" s="12"/>
      <c r="B131" s="12"/>
      <c r="C131" s="12"/>
      <c r="D131" s="8"/>
      <c r="E131" s="8"/>
      <c r="F131" s="8"/>
      <c r="G131" s="8"/>
      <c r="H131" s="8"/>
      <c r="I131" s="8"/>
      <c r="J131" s="8"/>
      <c r="K131" s="8"/>
      <c r="L131" s="8"/>
      <c r="M131" s="8"/>
      <c r="N131" s="8"/>
      <c r="O131" s="8"/>
      <c r="P131" s="8"/>
      <c r="Q131" s="8"/>
      <c r="R131" s="8"/>
      <c r="S131" s="8"/>
      <c r="T131" s="8"/>
      <c r="U131" s="8"/>
      <c r="V131" s="8"/>
      <c r="W131" s="8"/>
      <c r="X131" s="8"/>
      <c r="Y131" s="8"/>
      <c r="Z131" s="8"/>
      <c r="AA131" s="8"/>
      <c r="AB131" s="8"/>
      <c r="AC131" s="8"/>
      <c r="AD131" s="8"/>
      <c r="AE131" s="8"/>
      <c r="AF131" s="8"/>
      <c r="AG131" s="8"/>
      <c r="AH131" s="8"/>
      <c r="AI131" s="8"/>
      <c r="AJ131" s="8"/>
      <c r="AK131" s="8"/>
      <c r="AL131" s="8"/>
      <c r="AM131" s="8"/>
      <c r="AN131" s="8"/>
      <c r="AO131" s="8"/>
      <c r="AP131" s="8"/>
      <c r="AQ131" s="8"/>
      <c r="AR131" s="8"/>
      <c r="AS131" s="8"/>
      <c r="AT131" s="8"/>
      <c r="AU131" s="8"/>
      <c r="AV131" s="8"/>
      <c r="AW131" s="8"/>
      <c r="AX131" s="8"/>
      <c r="AY131" s="8"/>
      <c r="AZ131" s="8"/>
      <c r="BA131" s="8"/>
      <c r="BB131" s="8"/>
      <c r="BC131" s="8"/>
      <c r="BD131" s="8"/>
      <c r="BE131" s="8"/>
      <c r="BF131" s="8"/>
      <c r="BG131" s="8"/>
      <c r="BH131" s="8"/>
      <c r="BI131" s="8"/>
    </row>
    <row r="132" spans="1:61" ht="14.1" customHeight="1" x14ac:dyDescent="0.2">
      <c r="A132" s="12"/>
      <c r="B132" s="12"/>
      <c r="C132" s="12"/>
      <c r="D132" s="8"/>
      <c r="E132" s="8"/>
      <c r="F132" s="8"/>
      <c r="G132" s="8"/>
      <c r="H132" s="8"/>
      <c r="I132" s="8"/>
      <c r="J132" s="8"/>
      <c r="K132" s="8"/>
      <c r="L132" s="8"/>
      <c r="M132" s="8"/>
      <c r="N132" s="8"/>
      <c r="O132" s="8"/>
      <c r="P132" s="8"/>
      <c r="Q132" s="8"/>
      <c r="R132" s="8"/>
      <c r="S132" s="8"/>
      <c r="T132" s="8"/>
      <c r="U132" s="8"/>
      <c r="V132" s="8"/>
      <c r="W132" s="8"/>
      <c r="X132" s="8"/>
      <c r="Y132" s="8"/>
      <c r="Z132" s="8"/>
      <c r="AA132" s="8"/>
      <c r="AB132" s="8"/>
      <c r="AC132" s="8"/>
      <c r="AD132" s="8"/>
      <c r="AE132" s="8"/>
      <c r="AF132" s="8"/>
      <c r="AG132" s="8"/>
      <c r="AH132" s="8"/>
      <c r="AI132" s="8"/>
      <c r="AJ132" s="8"/>
      <c r="AK132" s="8"/>
      <c r="AL132" s="8"/>
      <c r="AM132" s="8"/>
      <c r="AN132" s="8"/>
      <c r="AO132" s="8"/>
      <c r="AP132" s="8"/>
      <c r="AQ132" s="8"/>
      <c r="AR132" s="8"/>
      <c r="AS132" s="8"/>
      <c r="AT132" s="8"/>
      <c r="AU132" s="8"/>
      <c r="AV132" s="8"/>
      <c r="AW132" s="8"/>
      <c r="AX132" s="8"/>
      <c r="AY132" s="8"/>
      <c r="AZ132" s="8"/>
      <c r="BA132" s="8"/>
      <c r="BB132" s="8"/>
      <c r="BC132" s="8"/>
      <c r="BD132" s="8"/>
      <c r="BE132" s="8"/>
      <c r="BF132" s="8"/>
      <c r="BG132" s="8"/>
      <c r="BH132" s="8"/>
      <c r="BI132" s="8"/>
    </row>
    <row r="133" spans="1:61" ht="14.1" customHeight="1" x14ac:dyDescent="0.2">
      <c r="A133" s="12"/>
      <c r="B133" s="5" t="s">
        <v>119</v>
      </c>
      <c r="C133" s="8"/>
      <c r="D133" s="8"/>
      <c r="E133" s="8"/>
      <c r="F133" s="8"/>
      <c r="G133" s="8"/>
      <c r="H133" s="8"/>
      <c r="I133" s="8"/>
      <c r="J133" s="8"/>
      <c r="K133" s="8"/>
      <c r="L133" s="8"/>
      <c r="M133" s="8"/>
      <c r="N133" s="8"/>
      <c r="O133" s="8"/>
      <c r="P133" s="8"/>
      <c r="Q133" s="8"/>
      <c r="R133" s="8"/>
      <c r="S133" s="8"/>
      <c r="T133" s="8"/>
      <c r="U133" s="8"/>
      <c r="V133" s="8"/>
      <c r="W133" s="8"/>
      <c r="X133" s="8"/>
      <c r="Y133" s="8"/>
      <c r="Z133" s="8"/>
      <c r="AA133" s="8"/>
      <c r="AB133" s="8"/>
      <c r="AC133" s="8"/>
      <c r="AD133" s="8"/>
      <c r="AE133" s="8"/>
      <c r="AF133" s="8"/>
      <c r="AG133" s="8"/>
      <c r="AH133" s="8"/>
      <c r="AI133" s="8"/>
      <c r="AJ133" s="8"/>
      <c r="AK133" s="8"/>
      <c r="AL133" s="8"/>
      <c r="AM133" s="8"/>
      <c r="AN133" s="8"/>
      <c r="AO133" s="8"/>
      <c r="AP133" s="8"/>
      <c r="AQ133" s="8"/>
      <c r="AR133" s="8"/>
      <c r="AS133" s="8"/>
      <c r="AT133" s="8"/>
      <c r="AU133" s="8"/>
      <c r="AV133" s="8"/>
      <c r="AW133" s="8"/>
      <c r="AX133" s="8"/>
      <c r="AY133" s="8"/>
      <c r="AZ133" s="8"/>
      <c r="BA133" s="8"/>
      <c r="BB133" s="8"/>
      <c r="BC133" s="8"/>
      <c r="BD133" s="8"/>
      <c r="BE133" s="8"/>
      <c r="BF133" s="8"/>
      <c r="BG133" s="8"/>
      <c r="BH133" s="8"/>
      <c r="BI133" s="8"/>
    </row>
    <row r="134" spans="1:61" ht="11.1" customHeight="1" x14ac:dyDescent="0.2">
      <c r="A134" s="12"/>
      <c r="B134" s="12"/>
      <c r="C134" s="12"/>
      <c r="D134" s="8"/>
      <c r="E134" s="8"/>
      <c r="F134" s="8"/>
      <c r="G134" s="8"/>
      <c r="H134" s="8"/>
      <c r="I134" s="8"/>
      <c r="J134" s="8"/>
      <c r="K134" s="8"/>
      <c r="L134" s="8"/>
      <c r="M134" s="8"/>
      <c r="N134" s="8"/>
      <c r="O134" s="8"/>
      <c r="P134" s="8"/>
      <c r="Q134" s="8"/>
      <c r="R134" s="8"/>
      <c r="S134" s="8"/>
      <c r="T134" s="8"/>
      <c r="U134" s="8"/>
      <c r="V134" s="8"/>
      <c r="W134" s="8"/>
      <c r="X134" s="8"/>
      <c r="Y134" s="8"/>
      <c r="Z134" s="8"/>
      <c r="AA134" s="8"/>
      <c r="AB134" s="8"/>
      <c r="AC134" s="8"/>
      <c r="AD134" s="8"/>
      <c r="AE134" s="8"/>
      <c r="AF134" s="8"/>
      <c r="AG134" s="8"/>
      <c r="AH134" s="8"/>
      <c r="AI134" s="8"/>
      <c r="AJ134" s="8"/>
      <c r="AK134" s="8"/>
      <c r="AL134" s="8"/>
      <c r="AM134" s="8"/>
      <c r="AN134" s="8"/>
      <c r="AO134" s="8"/>
      <c r="AP134" s="8"/>
      <c r="AQ134" s="8"/>
      <c r="AR134" s="8"/>
      <c r="AS134" s="8"/>
      <c r="AT134" s="8"/>
      <c r="AU134" s="8"/>
      <c r="AV134" s="8"/>
      <c r="AW134" s="8"/>
      <c r="AX134" s="8"/>
      <c r="AY134" s="8"/>
      <c r="AZ134" s="8"/>
      <c r="BA134" s="8"/>
      <c r="BB134" s="8"/>
      <c r="BC134" s="8"/>
      <c r="BD134" s="8"/>
      <c r="BE134" s="8"/>
      <c r="BF134" s="8"/>
      <c r="BG134" s="8"/>
      <c r="BH134" s="8"/>
      <c r="BI134" s="8"/>
    </row>
    <row r="135" spans="1:61" ht="14.45" customHeight="1" x14ac:dyDescent="0.2">
      <c r="A135" s="12"/>
      <c r="B135" s="12"/>
      <c r="C135" s="38"/>
      <c r="D135" s="39" t="s">
        <v>120</v>
      </c>
      <c r="E135" s="39"/>
      <c r="F135" s="39"/>
      <c r="G135" s="39"/>
      <c r="H135" s="39"/>
      <c r="I135" s="39"/>
      <c r="J135" s="39"/>
      <c r="K135" s="39"/>
      <c r="L135" s="39"/>
      <c r="M135" s="39"/>
      <c r="N135" s="39"/>
      <c r="O135" s="39"/>
      <c r="P135" s="39"/>
      <c r="Q135" s="39"/>
      <c r="R135" s="39"/>
      <c r="S135" s="39"/>
      <c r="T135" s="39"/>
      <c r="U135" s="39"/>
      <c r="V135" s="39"/>
      <c r="W135" s="39"/>
      <c r="X135" s="39"/>
      <c r="Y135" s="39"/>
      <c r="Z135" s="39"/>
      <c r="AA135" s="39"/>
      <c r="AB135" s="39"/>
      <c r="AC135" s="39"/>
      <c r="AD135" s="39"/>
      <c r="AE135" s="39"/>
      <c r="AF135" s="39"/>
      <c r="AG135" s="39"/>
      <c r="AH135" s="39"/>
      <c r="AI135" s="39"/>
      <c r="AJ135" s="39"/>
      <c r="AK135" s="70" t="s">
        <v>3</v>
      </c>
      <c r="AL135" s="39"/>
      <c r="AM135" s="39"/>
      <c r="AN135" s="39"/>
      <c r="AO135" s="39"/>
      <c r="AP135" s="39"/>
      <c r="AQ135" s="39"/>
      <c r="AR135" s="39"/>
      <c r="AS135" s="39"/>
      <c r="AT135" s="174" t="str">
        <f>IF(ISBLANK(Data!D7),"",Data!D7)</f>
        <v/>
      </c>
      <c r="AU135" s="175"/>
      <c r="AV135" s="175"/>
      <c r="AW135" s="175"/>
      <c r="AX135" s="175"/>
      <c r="AY135" s="175"/>
      <c r="AZ135" s="175"/>
      <c r="BA135" s="39"/>
      <c r="BB135" s="67" t="s">
        <v>4</v>
      </c>
      <c r="BC135" s="39"/>
      <c r="BD135" s="174" t="str">
        <f>IF(ISBLANK(Data!D8),"",Data!D8)</f>
        <v/>
      </c>
      <c r="BE135" s="175"/>
      <c r="BF135" s="175"/>
      <c r="BG135" s="175"/>
      <c r="BH135" s="175"/>
      <c r="BI135" s="176"/>
    </row>
    <row r="136" spans="1:61" ht="14.45" customHeight="1" x14ac:dyDescent="0.25">
      <c r="A136" s="12"/>
      <c r="B136" s="12"/>
      <c r="C136" s="27"/>
      <c r="D136" s="19" t="s">
        <v>11</v>
      </c>
      <c r="E136" s="19"/>
      <c r="F136" s="19"/>
      <c r="G136" s="19"/>
      <c r="H136" s="145" t="str">
        <f>IF(ISBLANK(Data!D38),"",Data!D38)</f>
        <v/>
      </c>
      <c r="I136" s="145"/>
      <c r="J136" s="145"/>
      <c r="K136" s="145"/>
      <c r="L136" s="145"/>
      <c r="M136" s="145"/>
      <c r="N136" s="145"/>
      <c r="O136" s="145"/>
      <c r="P136" s="145"/>
      <c r="Q136" s="145"/>
      <c r="R136" s="145"/>
      <c r="S136" s="188"/>
      <c r="T136" s="172"/>
      <c r="U136" s="172"/>
      <c r="V136" s="28" t="s">
        <v>16</v>
      </c>
      <c r="W136" s="19"/>
      <c r="X136" s="145" t="str">
        <f>IF(ISBLANK(Data!D43),"",Data!D43)</f>
        <v/>
      </c>
      <c r="Y136" s="145"/>
      <c r="Z136" s="145"/>
      <c r="AA136" s="145"/>
      <c r="AB136" s="145"/>
      <c r="AC136" s="145"/>
      <c r="AD136" s="145"/>
      <c r="AE136" s="145"/>
      <c r="AF136" s="145"/>
      <c r="AG136" s="145"/>
      <c r="AH136" s="145"/>
      <c r="AI136" s="172"/>
      <c r="AJ136" s="172"/>
      <c r="AK136" s="28" t="s">
        <v>121</v>
      </c>
      <c r="AL136" s="19"/>
      <c r="AM136" s="19"/>
      <c r="AN136" s="19"/>
      <c r="AO136" s="19"/>
      <c r="AP136" s="24"/>
      <c r="AQ136" s="24"/>
      <c r="AR136" s="24"/>
      <c r="AS136" s="24"/>
      <c r="AT136" s="189" t="str">
        <f>IF(ISBLANK(Data!D6),"",Data!D6)</f>
        <v/>
      </c>
      <c r="AU136" s="190"/>
      <c r="AV136" s="190"/>
      <c r="AW136" s="190"/>
      <c r="AX136" s="190"/>
      <c r="AY136" s="190"/>
      <c r="AZ136" s="191"/>
      <c r="BA136" s="191"/>
      <c r="BB136" s="191"/>
      <c r="BC136" s="191"/>
      <c r="BD136" s="191"/>
      <c r="BE136" s="191"/>
      <c r="BF136" s="191"/>
      <c r="BG136" s="191"/>
      <c r="BH136" s="191"/>
      <c r="BI136" s="192"/>
    </row>
    <row r="137" spans="1:61" ht="14.45" customHeight="1" x14ac:dyDescent="0.2">
      <c r="A137" s="12"/>
      <c r="B137" s="12"/>
      <c r="C137" s="27"/>
      <c r="D137" s="19" t="s">
        <v>20</v>
      </c>
      <c r="E137" s="19"/>
      <c r="F137" s="19"/>
      <c r="G137" s="19"/>
      <c r="H137" s="19"/>
      <c r="I137" s="19"/>
      <c r="J137" s="19"/>
      <c r="K137" s="19"/>
      <c r="L137" s="19"/>
      <c r="M137" s="19"/>
      <c r="N137" s="19"/>
      <c r="O137" s="19"/>
      <c r="P137" s="19"/>
      <c r="Q137" s="19"/>
      <c r="R137" s="19"/>
      <c r="S137" s="19"/>
      <c r="T137" s="19"/>
      <c r="U137" s="19"/>
      <c r="V137" s="19"/>
      <c r="W137" s="19"/>
      <c r="X137" s="19"/>
      <c r="Y137" s="19"/>
      <c r="Z137" s="19"/>
      <c r="AA137" s="19"/>
      <c r="AB137" s="19"/>
      <c r="AC137" s="19"/>
      <c r="AD137" s="19"/>
      <c r="AE137" s="19"/>
      <c r="AF137" s="19"/>
      <c r="AG137" s="19"/>
      <c r="AH137" s="19"/>
      <c r="AI137" s="19"/>
      <c r="AJ137" s="19"/>
      <c r="AK137" s="28" t="s">
        <v>1</v>
      </c>
      <c r="AL137" s="19"/>
      <c r="AM137" s="19"/>
      <c r="AN137" s="19"/>
      <c r="AO137" s="19"/>
      <c r="AP137" s="19"/>
      <c r="AQ137" s="19"/>
      <c r="AR137" s="19"/>
      <c r="AS137" s="19"/>
      <c r="AT137" s="189" t="str">
        <f>IF(ISBLANK(Data!D5),"",Data!D5)</f>
        <v/>
      </c>
      <c r="AU137" s="190"/>
      <c r="AV137" s="190"/>
      <c r="AW137" s="190"/>
      <c r="AX137" s="190"/>
      <c r="AY137" s="190"/>
      <c r="AZ137" s="191"/>
      <c r="BA137" s="191"/>
      <c r="BB137" s="191"/>
      <c r="BC137" s="191"/>
      <c r="BD137" s="191"/>
      <c r="BE137" s="191"/>
      <c r="BF137" s="191"/>
      <c r="BG137" s="191"/>
      <c r="BH137" s="191"/>
      <c r="BI137" s="192"/>
    </row>
    <row r="138" spans="1:61" ht="14.45" customHeight="1" x14ac:dyDescent="0.25">
      <c r="A138" s="12"/>
      <c r="B138" s="12"/>
      <c r="C138" s="36"/>
      <c r="D138" s="30" t="s">
        <v>13</v>
      </c>
      <c r="E138" s="30"/>
      <c r="F138" s="30"/>
      <c r="G138" s="30"/>
      <c r="H138" s="184" t="str">
        <f>IF(ISBLANK(Data!D20),"",Data!D20)</f>
        <v/>
      </c>
      <c r="I138" s="184"/>
      <c r="J138" s="184"/>
      <c r="K138" s="184"/>
      <c r="L138" s="184"/>
      <c r="M138" s="184"/>
      <c r="N138" s="184"/>
      <c r="O138" s="184"/>
      <c r="P138" s="184"/>
      <c r="Q138" s="184"/>
      <c r="R138" s="184"/>
      <c r="S138" s="187"/>
      <c r="T138" s="187"/>
      <c r="U138" s="187"/>
      <c r="V138" s="187"/>
      <c r="W138" s="187"/>
      <c r="X138" s="28" t="s">
        <v>14</v>
      </c>
      <c r="Y138" s="30"/>
      <c r="Z138" s="184" t="str">
        <f>IF(ISBLANK(Data!D21),"",Data!D21)</f>
        <v/>
      </c>
      <c r="AA138" s="184"/>
      <c r="AB138" s="184"/>
      <c r="AC138" s="184"/>
      <c r="AD138" s="170" t="s">
        <v>15</v>
      </c>
      <c r="AE138" s="171"/>
      <c r="AF138" s="171"/>
      <c r="AG138" s="184" t="str">
        <f>IF(ISBLANK(Data!D22),"",Data!D22)</f>
        <v/>
      </c>
      <c r="AH138" s="186"/>
      <c r="AI138" s="186"/>
      <c r="AJ138" s="186"/>
      <c r="AK138" s="75" t="s">
        <v>16</v>
      </c>
      <c r="AL138" s="30"/>
      <c r="AM138" s="184" t="str">
        <f>IF(ISBLANK(Data!D23),"",Data!D23)</f>
        <v/>
      </c>
      <c r="AN138" s="184"/>
      <c r="AO138" s="184"/>
      <c r="AP138" s="184"/>
      <c r="AQ138" s="184"/>
      <c r="AR138" s="184"/>
      <c r="AS138" s="184"/>
      <c r="AT138" s="184"/>
      <c r="AU138" s="184"/>
      <c r="AV138" s="184"/>
      <c r="AW138" s="184"/>
      <c r="AX138" s="184"/>
      <c r="AY138" s="184"/>
      <c r="AZ138" s="184"/>
      <c r="BA138" s="184"/>
      <c r="BB138" s="184"/>
      <c r="BC138" s="184"/>
      <c r="BD138" s="184"/>
      <c r="BE138" s="184"/>
      <c r="BF138" s="184"/>
      <c r="BG138" s="184"/>
      <c r="BH138" s="184"/>
      <c r="BI138" s="185"/>
    </row>
    <row r="139" spans="1:61" ht="11.1" customHeight="1" x14ac:dyDescent="0.2">
      <c r="A139" s="12"/>
      <c r="B139" s="12"/>
      <c r="C139" s="12"/>
      <c r="D139" s="5"/>
      <c r="E139" s="8"/>
      <c r="F139" s="8"/>
      <c r="G139" s="8"/>
      <c r="H139" s="8"/>
      <c r="I139" s="8"/>
      <c r="J139" s="8"/>
      <c r="K139" s="8"/>
      <c r="L139" s="8"/>
      <c r="M139" s="8"/>
      <c r="N139" s="8"/>
      <c r="O139" s="8"/>
      <c r="P139" s="8"/>
      <c r="Q139" s="8"/>
      <c r="R139" s="8"/>
      <c r="S139" s="8"/>
      <c r="T139" s="8"/>
      <c r="U139" s="8"/>
      <c r="V139" s="8"/>
      <c r="W139" s="8"/>
      <c r="X139" s="8"/>
      <c r="Y139" s="8"/>
      <c r="Z139" s="8"/>
      <c r="AA139" s="8"/>
      <c r="AB139" s="8"/>
      <c r="AC139" s="8"/>
      <c r="AD139" s="8"/>
      <c r="AE139" s="8"/>
      <c r="AF139" s="8"/>
      <c r="AG139" s="8"/>
      <c r="AH139" s="8"/>
      <c r="AI139" s="8"/>
      <c r="AJ139" s="8"/>
      <c r="AK139" s="8"/>
      <c r="AL139" s="8"/>
      <c r="AM139" s="8"/>
      <c r="AN139" s="8"/>
      <c r="AO139" s="8"/>
      <c r="AP139" s="8"/>
      <c r="AQ139" s="8"/>
      <c r="AR139" s="8"/>
      <c r="AS139" s="8"/>
      <c r="AT139" s="8"/>
      <c r="AU139" s="8"/>
      <c r="AV139" s="8"/>
      <c r="AW139" s="8"/>
      <c r="AX139" s="8"/>
      <c r="AY139" s="8"/>
      <c r="AZ139" s="8"/>
      <c r="BA139" s="8"/>
      <c r="BB139" s="8"/>
      <c r="BC139" s="8"/>
      <c r="BD139" s="8"/>
      <c r="BE139" s="8"/>
      <c r="BF139" s="8"/>
      <c r="BG139" s="8"/>
      <c r="BH139" s="8"/>
      <c r="BI139" s="8"/>
    </row>
    <row r="140" spans="1:61" ht="14.45" customHeight="1" x14ac:dyDescent="0.2">
      <c r="A140" s="12"/>
      <c r="B140" s="5" t="s">
        <v>161</v>
      </c>
      <c r="C140" s="8"/>
      <c r="D140" s="8"/>
      <c r="E140" s="8"/>
      <c r="F140" s="8"/>
      <c r="G140" s="8"/>
      <c r="H140" s="8"/>
      <c r="I140" s="8"/>
      <c r="J140" s="8"/>
      <c r="K140" s="8"/>
      <c r="L140" s="8"/>
      <c r="M140" s="8"/>
      <c r="N140" s="8"/>
      <c r="O140" s="8"/>
      <c r="P140" s="8"/>
      <c r="Q140" s="8"/>
      <c r="R140" s="8"/>
      <c r="S140" s="8"/>
      <c r="T140" s="8"/>
      <c r="U140" s="8"/>
      <c r="V140" s="8"/>
      <c r="W140" s="8"/>
      <c r="X140" s="8"/>
      <c r="Y140" s="8"/>
      <c r="Z140" s="8"/>
      <c r="AA140" s="8"/>
      <c r="AB140" s="8"/>
      <c r="AC140" s="8"/>
      <c r="AD140" s="8"/>
      <c r="AE140" s="8"/>
      <c r="AF140" s="8"/>
      <c r="AG140" s="8"/>
      <c r="AH140" s="8"/>
      <c r="AI140" s="8"/>
      <c r="AJ140" s="8"/>
      <c r="AK140" s="8"/>
      <c r="AL140" s="8"/>
      <c r="AM140" s="8"/>
      <c r="AN140" s="8"/>
      <c r="AO140" s="8"/>
      <c r="AP140" s="8"/>
      <c r="AQ140" s="8"/>
      <c r="AR140" s="8"/>
      <c r="AS140" s="8"/>
      <c r="AT140" s="8"/>
      <c r="AU140" s="8"/>
      <c r="AV140" s="10"/>
      <c r="AW140" s="8"/>
      <c r="AX140" s="8"/>
      <c r="AY140" s="8"/>
      <c r="AZ140" s="8"/>
      <c r="BA140" s="8"/>
      <c r="BB140" s="8"/>
      <c r="BC140" s="8"/>
      <c r="BD140" s="8"/>
      <c r="BE140" s="8"/>
      <c r="BF140" s="8"/>
      <c r="BG140" s="8"/>
      <c r="BH140" s="8"/>
      <c r="BI140" s="8"/>
    </row>
    <row r="141" spans="1:61" ht="14.45" customHeight="1" x14ac:dyDescent="0.2">
      <c r="A141" s="12"/>
      <c r="B141" s="12"/>
      <c r="C141" s="38"/>
      <c r="D141" s="39" t="s">
        <v>162</v>
      </c>
      <c r="E141" s="39"/>
      <c r="F141" s="39"/>
      <c r="G141" s="39"/>
      <c r="H141" s="39"/>
      <c r="I141" s="39"/>
      <c r="J141" s="39"/>
      <c r="K141" s="39"/>
      <c r="L141" s="39"/>
      <c r="M141" s="39"/>
      <c r="N141" s="39"/>
      <c r="O141" s="39"/>
      <c r="P141" s="39"/>
      <c r="Q141" s="39"/>
      <c r="R141" s="39"/>
      <c r="S141" s="39"/>
      <c r="T141" s="39"/>
      <c r="U141" s="39"/>
      <c r="V141" s="39"/>
      <c r="W141" s="39"/>
      <c r="X141" s="39"/>
      <c r="Y141" s="39"/>
      <c r="Z141" s="39"/>
      <c r="AA141" s="39"/>
      <c r="AB141" s="39"/>
      <c r="AC141" s="39"/>
      <c r="AD141" s="39"/>
      <c r="AE141" s="39"/>
      <c r="AF141" s="39"/>
      <c r="AG141" s="39"/>
      <c r="AH141" s="39"/>
      <c r="AI141" s="39"/>
      <c r="AJ141" s="39"/>
      <c r="AK141" s="39"/>
      <c r="AL141" s="39"/>
      <c r="AM141" s="39"/>
      <c r="AN141" s="39"/>
      <c r="AO141" s="39"/>
      <c r="AP141" s="39"/>
      <c r="AQ141" s="39"/>
      <c r="AR141" s="39"/>
      <c r="AS141" s="39"/>
      <c r="AT141" s="39"/>
      <c r="AU141" s="39"/>
      <c r="AV141" s="39"/>
      <c r="AW141" s="39"/>
      <c r="AX141" s="39"/>
      <c r="AY141" s="39"/>
      <c r="AZ141" s="39"/>
      <c r="BA141" s="39"/>
      <c r="BB141" s="39"/>
      <c r="BC141" s="39"/>
      <c r="BD141" s="39"/>
      <c r="BE141" s="39"/>
      <c r="BF141" s="39"/>
      <c r="BG141" s="39"/>
      <c r="BH141" s="39"/>
      <c r="BI141" s="40"/>
    </row>
    <row r="142" spans="1:61" ht="14.45" customHeight="1" x14ac:dyDescent="0.2">
      <c r="A142" s="12"/>
      <c r="B142" s="12"/>
      <c r="C142" s="178" t="str">
        <f>IF(ISBLANK(Data!D216),"",Data!D216)</f>
        <v/>
      </c>
      <c r="D142" s="179"/>
      <c r="E142" s="179"/>
      <c r="F142" s="179"/>
      <c r="G142" s="179"/>
      <c r="H142" s="179"/>
      <c r="I142" s="179"/>
      <c r="J142" s="179"/>
      <c r="K142" s="179"/>
      <c r="L142" s="179"/>
      <c r="M142" s="179"/>
      <c r="N142" s="179"/>
      <c r="O142" s="179"/>
      <c r="P142" s="179"/>
      <c r="Q142" s="179"/>
      <c r="R142" s="179"/>
      <c r="S142" s="179"/>
      <c r="T142" s="179"/>
      <c r="U142" s="179"/>
      <c r="V142" s="179"/>
      <c r="W142" s="179"/>
      <c r="X142" s="179"/>
      <c r="Y142" s="179"/>
      <c r="Z142" s="179"/>
      <c r="AA142" s="179"/>
      <c r="AB142" s="179"/>
      <c r="AC142" s="179"/>
      <c r="AD142" s="179"/>
      <c r="AE142" s="179"/>
      <c r="AF142" s="179"/>
      <c r="AG142" s="179"/>
      <c r="AH142" s="179"/>
      <c r="AI142" s="179"/>
      <c r="AJ142" s="179"/>
      <c r="AK142" s="179"/>
      <c r="AL142" s="179"/>
      <c r="AM142" s="179"/>
      <c r="AN142" s="179"/>
      <c r="AO142" s="179"/>
      <c r="AP142" s="179"/>
      <c r="AQ142" s="179"/>
      <c r="AR142" s="179"/>
      <c r="AS142" s="179"/>
      <c r="AT142" s="179"/>
      <c r="AU142" s="179"/>
      <c r="AV142" s="179"/>
      <c r="AW142" s="179"/>
      <c r="AX142" s="179"/>
      <c r="AY142" s="179"/>
      <c r="AZ142" s="179"/>
      <c r="BA142" s="179"/>
      <c r="BB142" s="179"/>
      <c r="BC142" s="179"/>
      <c r="BD142" s="179"/>
      <c r="BE142" s="179"/>
      <c r="BF142" s="179"/>
      <c r="BG142" s="179"/>
      <c r="BH142" s="179"/>
      <c r="BI142" s="180"/>
    </row>
    <row r="143" spans="1:61" ht="14.45" customHeight="1" x14ac:dyDescent="0.2">
      <c r="A143" s="12"/>
      <c r="B143" s="12"/>
      <c r="C143" s="178"/>
      <c r="D143" s="179"/>
      <c r="E143" s="179"/>
      <c r="F143" s="179"/>
      <c r="G143" s="179"/>
      <c r="H143" s="179"/>
      <c r="I143" s="179"/>
      <c r="J143" s="179"/>
      <c r="K143" s="179"/>
      <c r="L143" s="179"/>
      <c r="M143" s="179"/>
      <c r="N143" s="179"/>
      <c r="O143" s="179"/>
      <c r="P143" s="179"/>
      <c r="Q143" s="179"/>
      <c r="R143" s="179"/>
      <c r="S143" s="179"/>
      <c r="T143" s="179"/>
      <c r="U143" s="179"/>
      <c r="V143" s="179"/>
      <c r="W143" s="179"/>
      <c r="X143" s="179"/>
      <c r="Y143" s="179"/>
      <c r="Z143" s="179"/>
      <c r="AA143" s="179"/>
      <c r="AB143" s="179"/>
      <c r="AC143" s="179"/>
      <c r="AD143" s="179"/>
      <c r="AE143" s="179"/>
      <c r="AF143" s="179"/>
      <c r="AG143" s="179"/>
      <c r="AH143" s="179"/>
      <c r="AI143" s="179"/>
      <c r="AJ143" s="179"/>
      <c r="AK143" s="179"/>
      <c r="AL143" s="179"/>
      <c r="AM143" s="179"/>
      <c r="AN143" s="179"/>
      <c r="AO143" s="179"/>
      <c r="AP143" s="179"/>
      <c r="AQ143" s="179"/>
      <c r="AR143" s="179"/>
      <c r="AS143" s="179"/>
      <c r="AT143" s="179"/>
      <c r="AU143" s="179"/>
      <c r="AV143" s="179"/>
      <c r="AW143" s="179"/>
      <c r="AX143" s="179"/>
      <c r="AY143" s="179"/>
      <c r="AZ143" s="179"/>
      <c r="BA143" s="179"/>
      <c r="BB143" s="179"/>
      <c r="BC143" s="179"/>
      <c r="BD143" s="179"/>
      <c r="BE143" s="179"/>
      <c r="BF143" s="179"/>
      <c r="BG143" s="179"/>
      <c r="BH143" s="179"/>
      <c r="BI143" s="180"/>
    </row>
    <row r="144" spans="1:61" ht="14.45" customHeight="1" x14ac:dyDescent="0.2">
      <c r="A144" s="12"/>
      <c r="B144" s="12"/>
      <c r="C144" s="178"/>
      <c r="D144" s="179"/>
      <c r="E144" s="179"/>
      <c r="F144" s="179"/>
      <c r="G144" s="179"/>
      <c r="H144" s="179"/>
      <c r="I144" s="179"/>
      <c r="J144" s="179"/>
      <c r="K144" s="179"/>
      <c r="L144" s="179"/>
      <c r="M144" s="179"/>
      <c r="N144" s="179"/>
      <c r="O144" s="179"/>
      <c r="P144" s="179"/>
      <c r="Q144" s="179"/>
      <c r="R144" s="179"/>
      <c r="S144" s="179"/>
      <c r="T144" s="179"/>
      <c r="U144" s="179"/>
      <c r="V144" s="179"/>
      <c r="W144" s="179"/>
      <c r="X144" s="179"/>
      <c r="Y144" s="179"/>
      <c r="Z144" s="179"/>
      <c r="AA144" s="179"/>
      <c r="AB144" s="179"/>
      <c r="AC144" s="179"/>
      <c r="AD144" s="179"/>
      <c r="AE144" s="179"/>
      <c r="AF144" s="179"/>
      <c r="AG144" s="179"/>
      <c r="AH144" s="179"/>
      <c r="AI144" s="179"/>
      <c r="AJ144" s="179"/>
      <c r="AK144" s="179"/>
      <c r="AL144" s="179"/>
      <c r="AM144" s="179"/>
      <c r="AN144" s="179"/>
      <c r="AO144" s="179"/>
      <c r="AP144" s="179"/>
      <c r="AQ144" s="179"/>
      <c r="AR144" s="179"/>
      <c r="AS144" s="179"/>
      <c r="AT144" s="179"/>
      <c r="AU144" s="179"/>
      <c r="AV144" s="179"/>
      <c r="AW144" s="179"/>
      <c r="AX144" s="179"/>
      <c r="AY144" s="179"/>
      <c r="AZ144" s="179"/>
      <c r="BA144" s="179"/>
      <c r="BB144" s="179"/>
      <c r="BC144" s="179"/>
      <c r="BD144" s="179"/>
      <c r="BE144" s="179"/>
      <c r="BF144" s="179"/>
      <c r="BG144" s="179"/>
      <c r="BH144" s="179"/>
      <c r="BI144" s="180"/>
    </row>
    <row r="145" spans="1:61" ht="14.45" customHeight="1" x14ac:dyDescent="0.2">
      <c r="A145" s="12"/>
      <c r="B145" s="12"/>
      <c r="C145" s="178"/>
      <c r="D145" s="179"/>
      <c r="E145" s="179"/>
      <c r="F145" s="179"/>
      <c r="G145" s="179"/>
      <c r="H145" s="179"/>
      <c r="I145" s="179"/>
      <c r="J145" s="179"/>
      <c r="K145" s="179"/>
      <c r="L145" s="179"/>
      <c r="M145" s="179"/>
      <c r="N145" s="179"/>
      <c r="O145" s="179"/>
      <c r="P145" s="179"/>
      <c r="Q145" s="179"/>
      <c r="R145" s="179"/>
      <c r="S145" s="179"/>
      <c r="T145" s="179"/>
      <c r="U145" s="179"/>
      <c r="V145" s="179"/>
      <c r="W145" s="179"/>
      <c r="X145" s="179"/>
      <c r="Y145" s="179"/>
      <c r="Z145" s="179"/>
      <c r="AA145" s="179"/>
      <c r="AB145" s="179"/>
      <c r="AC145" s="179"/>
      <c r="AD145" s="179"/>
      <c r="AE145" s="179"/>
      <c r="AF145" s="179"/>
      <c r="AG145" s="179"/>
      <c r="AH145" s="179"/>
      <c r="AI145" s="179"/>
      <c r="AJ145" s="179"/>
      <c r="AK145" s="179"/>
      <c r="AL145" s="179"/>
      <c r="AM145" s="179"/>
      <c r="AN145" s="179"/>
      <c r="AO145" s="179"/>
      <c r="AP145" s="179"/>
      <c r="AQ145" s="179"/>
      <c r="AR145" s="179"/>
      <c r="AS145" s="179"/>
      <c r="AT145" s="179"/>
      <c r="AU145" s="179"/>
      <c r="AV145" s="179"/>
      <c r="AW145" s="179"/>
      <c r="AX145" s="179"/>
      <c r="AY145" s="179"/>
      <c r="AZ145" s="179"/>
      <c r="BA145" s="179"/>
      <c r="BB145" s="179"/>
      <c r="BC145" s="179"/>
      <c r="BD145" s="179"/>
      <c r="BE145" s="179"/>
      <c r="BF145" s="179"/>
      <c r="BG145" s="179"/>
      <c r="BH145" s="179"/>
      <c r="BI145" s="180"/>
    </row>
    <row r="146" spans="1:61" ht="14.45" customHeight="1" x14ac:dyDescent="0.2">
      <c r="A146" s="12"/>
      <c r="B146" s="12"/>
      <c r="C146" s="178"/>
      <c r="D146" s="179"/>
      <c r="E146" s="179"/>
      <c r="F146" s="179"/>
      <c r="G146" s="179"/>
      <c r="H146" s="179"/>
      <c r="I146" s="179"/>
      <c r="J146" s="179"/>
      <c r="K146" s="179"/>
      <c r="L146" s="179"/>
      <c r="M146" s="179"/>
      <c r="N146" s="179"/>
      <c r="O146" s="179"/>
      <c r="P146" s="179"/>
      <c r="Q146" s="179"/>
      <c r="R146" s="179"/>
      <c r="S146" s="179"/>
      <c r="T146" s="179"/>
      <c r="U146" s="179"/>
      <c r="V146" s="179"/>
      <c r="W146" s="179"/>
      <c r="X146" s="179"/>
      <c r="Y146" s="179"/>
      <c r="Z146" s="179"/>
      <c r="AA146" s="179"/>
      <c r="AB146" s="179"/>
      <c r="AC146" s="179"/>
      <c r="AD146" s="179"/>
      <c r="AE146" s="179"/>
      <c r="AF146" s="179"/>
      <c r="AG146" s="179"/>
      <c r="AH146" s="179"/>
      <c r="AI146" s="179"/>
      <c r="AJ146" s="179"/>
      <c r="AK146" s="179"/>
      <c r="AL146" s="179"/>
      <c r="AM146" s="179"/>
      <c r="AN146" s="179"/>
      <c r="AO146" s="179"/>
      <c r="AP146" s="179"/>
      <c r="AQ146" s="179"/>
      <c r="AR146" s="179"/>
      <c r="AS146" s="179"/>
      <c r="AT146" s="179"/>
      <c r="AU146" s="179"/>
      <c r="AV146" s="179"/>
      <c r="AW146" s="179"/>
      <c r="AX146" s="179"/>
      <c r="AY146" s="179"/>
      <c r="AZ146" s="179"/>
      <c r="BA146" s="179"/>
      <c r="BB146" s="179"/>
      <c r="BC146" s="179"/>
      <c r="BD146" s="179"/>
      <c r="BE146" s="179"/>
      <c r="BF146" s="179"/>
      <c r="BG146" s="179"/>
      <c r="BH146" s="179"/>
      <c r="BI146" s="180"/>
    </row>
    <row r="147" spans="1:61" ht="14.45" customHeight="1" x14ac:dyDescent="0.2">
      <c r="A147" s="12"/>
      <c r="B147" s="12"/>
      <c r="C147" s="178"/>
      <c r="D147" s="179"/>
      <c r="E147" s="179"/>
      <c r="F147" s="179"/>
      <c r="G147" s="179"/>
      <c r="H147" s="179"/>
      <c r="I147" s="179"/>
      <c r="J147" s="179"/>
      <c r="K147" s="179"/>
      <c r="L147" s="179"/>
      <c r="M147" s="179"/>
      <c r="N147" s="179"/>
      <c r="O147" s="179"/>
      <c r="P147" s="179"/>
      <c r="Q147" s="179"/>
      <c r="R147" s="179"/>
      <c r="S147" s="179"/>
      <c r="T147" s="179"/>
      <c r="U147" s="179"/>
      <c r="V147" s="179"/>
      <c r="W147" s="179"/>
      <c r="X147" s="179"/>
      <c r="Y147" s="179"/>
      <c r="Z147" s="179"/>
      <c r="AA147" s="179"/>
      <c r="AB147" s="179"/>
      <c r="AC147" s="179"/>
      <c r="AD147" s="179"/>
      <c r="AE147" s="179"/>
      <c r="AF147" s="179"/>
      <c r="AG147" s="179"/>
      <c r="AH147" s="179"/>
      <c r="AI147" s="179"/>
      <c r="AJ147" s="179"/>
      <c r="AK147" s="179"/>
      <c r="AL147" s="179"/>
      <c r="AM147" s="179"/>
      <c r="AN147" s="179"/>
      <c r="AO147" s="179"/>
      <c r="AP147" s="179"/>
      <c r="AQ147" s="179"/>
      <c r="AR147" s="179"/>
      <c r="AS147" s="179"/>
      <c r="AT147" s="179"/>
      <c r="AU147" s="179"/>
      <c r="AV147" s="179"/>
      <c r="AW147" s="179"/>
      <c r="AX147" s="179"/>
      <c r="AY147" s="179"/>
      <c r="AZ147" s="179"/>
      <c r="BA147" s="179"/>
      <c r="BB147" s="179"/>
      <c r="BC147" s="179"/>
      <c r="BD147" s="179"/>
      <c r="BE147" s="179"/>
      <c r="BF147" s="179"/>
      <c r="BG147" s="179"/>
      <c r="BH147" s="179"/>
      <c r="BI147" s="180"/>
    </row>
    <row r="148" spans="1:61" ht="14.45" customHeight="1" x14ac:dyDescent="0.2">
      <c r="A148" s="12"/>
      <c r="B148" s="12"/>
      <c r="C148" s="181"/>
      <c r="D148" s="182"/>
      <c r="E148" s="182"/>
      <c r="F148" s="182"/>
      <c r="G148" s="182"/>
      <c r="H148" s="182"/>
      <c r="I148" s="182"/>
      <c r="J148" s="182"/>
      <c r="K148" s="182"/>
      <c r="L148" s="182"/>
      <c r="M148" s="182"/>
      <c r="N148" s="182"/>
      <c r="O148" s="182"/>
      <c r="P148" s="182"/>
      <c r="Q148" s="182"/>
      <c r="R148" s="182"/>
      <c r="S148" s="182"/>
      <c r="T148" s="182"/>
      <c r="U148" s="182"/>
      <c r="V148" s="182"/>
      <c r="W148" s="182"/>
      <c r="X148" s="182"/>
      <c r="Y148" s="182"/>
      <c r="Z148" s="182"/>
      <c r="AA148" s="182"/>
      <c r="AB148" s="182"/>
      <c r="AC148" s="182"/>
      <c r="AD148" s="182"/>
      <c r="AE148" s="182"/>
      <c r="AF148" s="182"/>
      <c r="AG148" s="182"/>
      <c r="AH148" s="182"/>
      <c r="AI148" s="182"/>
      <c r="AJ148" s="182"/>
      <c r="AK148" s="182"/>
      <c r="AL148" s="182"/>
      <c r="AM148" s="182"/>
      <c r="AN148" s="182"/>
      <c r="AO148" s="182"/>
      <c r="AP148" s="182"/>
      <c r="AQ148" s="182"/>
      <c r="AR148" s="182"/>
      <c r="AS148" s="182"/>
      <c r="AT148" s="182"/>
      <c r="AU148" s="182"/>
      <c r="AV148" s="182"/>
      <c r="AW148" s="182"/>
      <c r="AX148" s="182"/>
      <c r="AY148" s="182"/>
      <c r="AZ148" s="182"/>
      <c r="BA148" s="182"/>
      <c r="BB148" s="182"/>
      <c r="BC148" s="182"/>
      <c r="BD148" s="182"/>
      <c r="BE148" s="182"/>
      <c r="BF148" s="182"/>
      <c r="BG148" s="182"/>
      <c r="BH148" s="182"/>
      <c r="BI148" s="183"/>
    </row>
    <row r="149" spans="1:61" ht="14.45" customHeight="1" x14ac:dyDescent="0.2">
      <c r="A149" s="12"/>
      <c r="B149" s="12"/>
      <c r="C149" s="27"/>
      <c r="D149" s="21" t="s">
        <v>163</v>
      </c>
      <c r="E149" s="19"/>
      <c r="F149" s="19"/>
      <c r="G149" s="19"/>
      <c r="H149" s="19"/>
      <c r="I149" s="19"/>
      <c r="J149" s="19"/>
      <c r="K149" s="19"/>
      <c r="L149" s="19"/>
      <c r="M149" s="19"/>
      <c r="N149" s="19"/>
      <c r="O149" s="19"/>
      <c r="P149" s="19"/>
      <c r="Q149" s="19"/>
      <c r="R149" s="19"/>
      <c r="S149" s="19"/>
      <c r="T149" s="19"/>
      <c r="U149" s="19"/>
      <c r="V149" s="19"/>
      <c r="W149" s="19"/>
      <c r="X149" s="19"/>
      <c r="Y149" s="19"/>
      <c r="Z149" s="19"/>
      <c r="AA149" s="19"/>
      <c r="AB149" s="19"/>
      <c r="AC149" s="19"/>
      <c r="AD149" s="19"/>
      <c r="AE149" s="19"/>
      <c r="AF149" s="19"/>
      <c r="AG149" s="19"/>
      <c r="AH149" s="19"/>
      <c r="AI149" s="19"/>
      <c r="AJ149" s="19"/>
      <c r="AK149" s="19"/>
      <c r="AL149" s="19"/>
      <c r="AM149" s="19"/>
      <c r="AN149" s="19"/>
      <c r="AO149" s="19"/>
      <c r="AP149" s="19"/>
      <c r="AQ149" s="19"/>
      <c r="AR149" s="19"/>
      <c r="AS149" s="19"/>
      <c r="AT149" s="19"/>
      <c r="AU149" s="19"/>
      <c r="AV149" s="19"/>
      <c r="AW149" s="19"/>
      <c r="AX149" s="19"/>
      <c r="AY149" s="19"/>
      <c r="AZ149" s="19"/>
      <c r="BA149" s="19"/>
      <c r="BB149" s="19"/>
      <c r="BC149" s="19"/>
      <c r="BD149" s="19"/>
      <c r="BE149" s="19"/>
      <c r="BF149" s="19"/>
      <c r="BG149" s="19"/>
      <c r="BH149" s="19"/>
      <c r="BI149" s="22"/>
    </row>
    <row r="150" spans="1:61" ht="14.45" customHeight="1" x14ac:dyDescent="0.2">
      <c r="A150" s="12"/>
      <c r="B150" s="12"/>
      <c r="C150" s="38"/>
      <c r="D150" s="143" t="s">
        <v>164</v>
      </c>
      <c r="E150" s="144"/>
      <c r="F150" s="144"/>
      <c r="G150" s="144"/>
      <c r="H150" s="145" t="str">
        <f>IF(ISBLANK(Data!D217),"",Data!D217)</f>
        <v/>
      </c>
      <c r="I150" s="145"/>
      <c r="J150" s="145"/>
      <c r="K150" s="145"/>
      <c r="L150" s="145"/>
      <c r="M150" s="145"/>
      <c r="N150" s="145"/>
      <c r="O150" s="145"/>
      <c r="P150" s="145"/>
      <c r="Q150" s="145"/>
      <c r="R150" s="145"/>
      <c r="S150" s="145"/>
      <c r="T150" s="145"/>
      <c r="U150" s="145"/>
      <c r="V150" s="145"/>
      <c r="W150" s="145"/>
      <c r="X150" s="145"/>
      <c r="Y150" s="145"/>
      <c r="Z150" s="145"/>
      <c r="AA150" s="145"/>
      <c r="AB150" s="146"/>
      <c r="AC150" s="143" t="s">
        <v>165</v>
      </c>
      <c r="AD150" s="144"/>
      <c r="AE150" s="144"/>
      <c r="AF150" s="144"/>
      <c r="AG150" s="144"/>
      <c r="AH150" s="144"/>
      <c r="AI150" s="145" t="str">
        <f>IF(ISBLANK(Data!D218),"",Data!D218)</f>
        <v/>
      </c>
      <c r="AJ150" s="145"/>
      <c r="AK150" s="145"/>
      <c r="AL150" s="145"/>
      <c r="AM150" s="145"/>
      <c r="AN150" s="145"/>
      <c r="AO150" s="145"/>
      <c r="AP150" s="145"/>
      <c r="AQ150" s="145"/>
      <c r="AR150" s="145"/>
      <c r="AS150" s="145"/>
      <c r="AT150" s="145"/>
      <c r="AU150" s="145"/>
      <c r="AV150" s="145"/>
      <c r="AW150" s="145"/>
      <c r="AX150" s="145"/>
      <c r="AY150" s="145"/>
      <c r="AZ150" s="145"/>
      <c r="BA150" s="145"/>
      <c r="BB150" s="145"/>
      <c r="BC150" s="145"/>
      <c r="BD150" s="145"/>
      <c r="BE150" s="145"/>
      <c r="BF150" s="145"/>
      <c r="BG150" s="145"/>
      <c r="BH150" s="145"/>
      <c r="BI150" s="146"/>
    </row>
    <row r="151" spans="1:61" ht="14.45" customHeight="1" x14ac:dyDescent="0.2">
      <c r="A151" s="12"/>
      <c r="B151" s="12"/>
      <c r="C151" s="41"/>
      <c r="D151" s="144"/>
      <c r="E151" s="144"/>
      <c r="F151" s="144"/>
      <c r="G151" s="144"/>
      <c r="H151" s="145"/>
      <c r="I151" s="145"/>
      <c r="J151" s="145"/>
      <c r="K151" s="145"/>
      <c r="L151" s="145"/>
      <c r="M151" s="145"/>
      <c r="N151" s="145"/>
      <c r="O151" s="145"/>
      <c r="P151" s="145"/>
      <c r="Q151" s="145"/>
      <c r="R151" s="145"/>
      <c r="S151" s="145"/>
      <c r="T151" s="145"/>
      <c r="U151" s="145"/>
      <c r="V151" s="145"/>
      <c r="W151" s="145"/>
      <c r="X151" s="145"/>
      <c r="Y151" s="145"/>
      <c r="Z151" s="145"/>
      <c r="AA151" s="145"/>
      <c r="AB151" s="146"/>
      <c r="AC151" s="144"/>
      <c r="AD151" s="144"/>
      <c r="AE151" s="144"/>
      <c r="AF151" s="144"/>
      <c r="AG151" s="144"/>
      <c r="AH151" s="144"/>
      <c r="AI151" s="145"/>
      <c r="AJ151" s="145"/>
      <c r="AK151" s="145"/>
      <c r="AL151" s="145"/>
      <c r="AM151" s="145"/>
      <c r="AN151" s="145"/>
      <c r="AO151" s="145"/>
      <c r="AP151" s="145"/>
      <c r="AQ151" s="145"/>
      <c r="AR151" s="145"/>
      <c r="AS151" s="145"/>
      <c r="AT151" s="145"/>
      <c r="AU151" s="145"/>
      <c r="AV151" s="145"/>
      <c r="AW151" s="145"/>
      <c r="AX151" s="145"/>
      <c r="AY151" s="145"/>
      <c r="AZ151" s="145"/>
      <c r="BA151" s="145"/>
      <c r="BB151" s="145"/>
      <c r="BC151" s="145"/>
      <c r="BD151" s="145"/>
      <c r="BE151" s="145"/>
      <c r="BF151" s="145"/>
      <c r="BG151" s="145"/>
      <c r="BH151" s="145"/>
      <c r="BI151" s="146"/>
    </row>
    <row r="152" spans="1:61" ht="14.45" customHeight="1" x14ac:dyDescent="0.2">
      <c r="A152" s="12"/>
      <c r="B152" s="12"/>
      <c r="C152" s="36"/>
      <c r="D152" s="144"/>
      <c r="E152" s="144"/>
      <c r="F152" s="144"/>
      <c r="G152" s="144"/>
      <c r="H152" s="145"/>
      <c r="I152" s="145"/>
      <c r="J152" s="145"/>
      <c r="K152" s="145"/>
      <c r="L152" s="145"/>
      <c r="M152" s="145"/>
      <c r="N152" s="145"/>
      <c r="O152" s="145"/>
      <c r="P152" s="145"/>
      <c r="Q152" s="145"/>
      <c r="R152" s="145"/>
      <c r="S152" s="145"/>
      <c r="T152" s="145"/>
      <c r="U152" s="145"/>
      <c r="V152" s="145"/>
      <c r="W152" s="145"/>
      <c r="X152" s="145"/>
      <c r="Y152" s="145"/>
      <c r="Z152" s="145"/>
      <c r="AA152" s="145"/>
      <c r="AB152" s="146"/>
      <c r="AC152" s="144"/>
      <c r="AD152" s="144"/>
      <c r="AE152" s="144"/>
      <c r="AF152" s="144"/>
      <c r="AG152" s="144"/>
      <c r="AH152" s="144"/>
      <c r="AI152" s="145"/>
      <c r="AJ152" s="145"/>
      <c r="AK152" s="145"/>
      <c r="AL152" s="145"/>
      <c r="AM152" s="145"/>
      <c r="AN152" s="145"/>
      <c r="AO152" s="145"/>
      <c r="AP152" s="145"/>
      <c r="AQ152" s="145"/>
      <c r="AR152" s="145"/>
      <c r="AS152" s="145"/>
      <c r="AT152" s="145"/>
      <c r="AU152" s="145"/>
      <c r="AV152" s="145"/>
      <c r="AW152" s="145"/>
      <c r="AX152" s="145"/>
      <c r="AY152" s="145"/>
      <c r="AZ152" s="145"/>
      <c r="BA152" s="145"/>
      <c r="BB152" s="145"/>
      <c r="BC152" s="145"/>
      <c r="BD152" s="145"/>
      <c r="BE152" s="145"/>
      <c r="BF152" s="145"/>
      <c r="BG152" s="145"/>
      <c r="BH152" s="145"/>
      <c r="BI152" s="146"/>
    </row>
    <row r="153" spans="1:61" ht="11.1" customHeight="1" x14ac:dyDescent="0.2">
      <c r="A153" s="12"/>
      <c r="B153" s="12"/>
      <c r="C153" s="8"/>
      <c r="D153" s="8"/>
      <c r="E153" s="8"/>
      <c r="F153" s="8"/>
      <c r="G153" s="8"/>
      <c r="H153" s="8"/>
      <c r="I153" s="8"/>
      <c r="J153" s="8"/>
      <c r="K153" s="8"/>
      <c r="L153" s="8"/>
      <c r="M153" s="8"/>
      <c r="N153" s="8"/>
      <c r="O153" s="8"/>
      <c r="P153" s="8"/>
      <c r="Q153" s="8"/>
      <c r="R153" s="8"/>
      <c r="S153" s="8"/>
      <c r="T153" s="8"/>
      <c r="U153" s="8"/>
      <c r="V153" s="8"/>
      <c r="W153" s="8"/>
      <c r="X153" s="8"/>
      <c r="Y153" s="8"/>
      <c r="Z153" s="8"/>
      <c r="AA153" s="8"/>
      <c r="AB153" s="8"/>
      <c r="AC153" s="8"/>
      <c r="AD153" s="8"/>
      <c r="AE153" s="8"/>
      <c r="AF153" s="8"/>
      <c r="AG153" s="8"/>
      <c r="AH153" s="8"/>
      <c r="AI153" s="8"/>
      <c r="AJ153" s="8"/>
      <c r="AK153" s="8"/>
      <c r="AL153" s="8"/>
      <c r="AM153" s="8"/>
      <c r="AN153" s="8"/>
      <c r="AO153" s="8"/>
      <c r="AP153" s="8"/>
      <c r="AQ153" s="8"/>
      <c r="AR153" s="8"/>
      <c r="AS153" s="8"/>
      <c r="AT153" s="8"/>
      <c r="AU153" s="8"/>
      <c r="AV153" s="8"/>
      <c r="AW153" s="8"/>
      <c r="AX153" s="8"/>
      <c r="AY153" s="8"/>
      <c r="AZ153" s="8"/>
      <c r="BA153" s="8"/>
      <c r="BB153" s="8"/>
      <c r="BC153" s="8"/>
      <c r="BD153" s="8"/>
      <c r="BE153" s="8"/>
      <c r="BF153" s="8"/>
      <c r="BG153" s="8"/>
      <c r="BH153" s="8"/>
      <c r="BI153" s="8"/>
    </row>
    <row r="154" spans="1:61" ht="14.45" customHeight="1" x14ac:dyDescent="0.2">
      <c r="A154" s="12"/>
      <c r="B154" s="16" t="s">
        <v>166</v>
      </c>
      <c r="C154" s="8"/>
      <c r="D154" s="8"/>
      <c r="E154" s="8"/>
      <c r="F154" s="8"/>
      <c r="G154" s="8"/>
      <c r="H154" s="8"/>
      <c r="I154" s="8"/>
      <c r="J154" s="8"/>
      <c r="K154" s="8"/>
      <c r="L154" s="8"/>
      <c r="M154" s="8"/>
      <c r="N154" s="8"/>
      <c r="O154" s="8"/>
      <c r="P154" s="8"/>
      <c r="Q154" s="8"/>
      <c r="R154" s="8"/>
      <c r="S154" s="8"/>
      <c r="T154" s="8"/>
      <c r="U154" s="8"/>
      <c r="V154" s="8"/>
      <c r="W154" s="8"/>
      <c r="X154" s="8"/>
      <c r="Y154" s="8"/>
      <c r="Z154" s="8"/>
      <c r="AA154" s="8"/>
      <c r="AB154" s="8"/>
      <c r="AC154" s="8"/>
      <c r="AD154" s="8"/>
      <c r="AE154" s="8"/>
      <c r="AF154" s="8"/>
      <c r="AG154" s="8"/>
      <c r="AH154" s="8"/>
      <c r="AI154" s="8"/>
      <c r="AJ154" s="8"/>
      <c r="AK154" s="8"/>
      <c r="AL154" s="8"/>
      <c r="AM154" s="8"/>
      <c r="AN154" s="8"/>
      <c r="AO154" s="8"/>
      <c r="AP154" s="8"/>
      <c r="AQ154" s="8"/>
      <c r="AR154" s="8"/>
      <c r="AS154" s="8"/>
      <c r="AT154" s="8"/>
      <c r="AU154" s="8"/>
      <c r="AV154" s="8"/>
      <c r="AW154" s="8"/>
      <c r="AX154" s="8"/>
      <c r="AY154" s="8"/>
      <c r="AZ154" s="8"/>
      <c r="BA154" s="8"/>
      <c r="BB154" s="8"/>
      <c r="BC154" s="8"/>
      <c r="BD154" s="8"/>
      <c r="BE154" s="8"/>
      <c r="BF154" s="8"/>
      <c r="BG154" s="8"/>
      <c r="BH154" s="8"/>
      <c r="BI154" s="8"/>
    </row>
    <row r="155" spans="1:61" ht="14.45" customHeight="1" x14ac:dyDescent="0.2">
      <c r="A155" s="12"/>
      <c r="B155" s="12"/>
      <c r="C155" s="51" t="s">
        <v>167</v>
      </c>
      <c r="D155" s="39"/>
      <c r="E155" s="39"/>
      <c r="F155" s="39"/>
      <c r="G155" s="39"/>
      <c r="H155" s="39"/>
      <c r="I155" s="39"/>
      <c r="J155" s="39"/>
      <c r="K155" s="39"/>
      <c r="L155" s="39"/>
      <c r="M155" s="39"/>
      <c r="N155" s="39"/>
      <c r="O155" s="39"/>
      <c r="P155" s="39"/>
      <c r="Q155" s="39"/>
      <c r="R155" s="39"/>
      <c r="S155" s="39"/>
      <c r="T155" s="39"/>
      <c r="U155" s="70" t="s">
        <v>168</v>
      </c>
      <c r="V155" s="39"/>
      <c r="W155" s="39"/>
      <c r="X155" s="39"/>
      <c r="Y155" s="39"/>
      <c r="Z155" s="39"/>
      <c r="AA155" s="147" t="str">
        <f>IF(ISBLANK(Data!D219),"",Data!D219)</f>
        <v/>
      </c>
      <c r="AB155" s="147"/>
      <c r="AC155" s="147"/>
      <c r="AD155" s="147"/>
      <c r="AE155" s="147"/>
      <c r="AF155" s="147"/>
      <c r="AG155" s="147"/>
      <c r="AH155" s="147"/>
      <c r="AI155" s="147"/>
      <c r="AJ155" s="147"/>
      <c r="AK155" s="147"/>
      <c r="AL155" s="147"/>
      <c r="AM155" s="147"/>
      <c r="AN155" s="147"/>
      <c r="AO155" s="147"/>
      <c r="AP155" s="147"/>
      <c r="AQ155" s="147"/>
      <c r="AR155" s="147"/>
      <c r="AS155" s="147"/>
      <c r="AT155" s="147"/>
      <c r="AU155" s="147"/>
      <c r="AV155" s="147"/>
      <c r="AW155" s="147"/>
      <c r="AX155" s="147"/>
      <c r="AY155" s="147"/>
      <c r="AZ155" s="147"/>
      <c r="BA155" s="147"/>
      <c r="BB155" s="147"/>
      <c r="BC155" s="147"/>
      <c r="BD155" s="147"/>
      <c r="BE155" s="147"/>
      <c r="BF155" s="147"/>
      <c r="BG155" s="147"/>
      <c r="BH155" s="147"/>
      <c r="BI155" s="148"/>
    </row>
    <row r="156" spans="1:61" ht="14.45" customHeight="1" x14ac:dyDescent="0.2">
      <c r="A156" s="12"/>
      <c r="B156" s="12"/>
      <c r="C156" s="41"/>
      <c r="D156" s="8"/>
      <c r="F156" s="8" t="s">
        <v>169</v>
      </c>
      <c r="G156" s="8"/>
      <c r="H156" s="8"/>
      <c r="I156" s="8"/>
      <c r="J156" s="8"/>
      <c r="K156" s="8"/>
      <c r="L156" s="8"/>
      <c r="M156" s="8"/>
      <c r="N156" s="8"/>
      <c r="O156" s="8"/>
      <c r="P156" s="8"/>
      <c r="Q156" s="8"/>
      <c r="R156" s="8"/>
      <c r="S156" s="8"/>
      <c r="T156" s="8"/>
      <c r="U156" s="77"/>
      <c r="V156" s="8"/>
      <c r="W156" s="8"/>
      <c r="X156" s="8"/>
      <c r="Y156" s="8"/>
      <c r="Z156" s="8"/>
      <c r="AA156" s="149"/>
      <c r="AB156" s="149"/>
      <c r="AC156" s="149"/>
      <c r="AD156" s="149"/>
      <c r="AE156" s="149"/>
      <c r="AF156" s="149"/>
      <c r="AG156" s="149"/>
      <c r="AH156" s="149"/>
      <c r="AI156" s="149"/>
      <c r="AJ156" s="149"/>
      <c r="AK156" s="149"/>
      <c r="AL156" s="149"/>
      <c r="AM156" s="149"/>
      <c r="AN156" s="149"/>
      <c r="AO156" s="149"/>
      <c r="AP156" s="149"/>
      <c r="AQ156" s="149"/>
      <c r="AR156" s="149"/>
      <c r="AS156" s="149"/>
      <c r="AT156" s="149"/>
      <c r="AU156" s="149"/>
      <c r="AV156" s="149"/>
      <c r="AW156" s="149"/>
      <c r="AX156" s="149"/>
      <c r="AY156" s="149"/>
      <c r="AZ156" s="149"/>
      <c r="BA156" s="149"/>
      <c r="BB156" s="149"/>
      <c r="BC156" s="149"/>
      <c r="BD156" s="149"/>
      <c r="BE156" s="149"/>
      <c r="BF156" s="149"/>
      <c r="BG156" s="149"/>
      <c r="BH156" s="149"/>
      <c r="BI156" s="150"/>
    </row>
    <row r="157" spans="1:61" ht="14.45" customHeight="1" x14ac:dyDescent="0.2">
      <c r="A157" s="12"/>
      <c r="B157" s="12"/>
      <c r="C157" s="36"/>
      <c r="D157" s="30"/>
      <c r="E157" s="64"/>
      <c r="F157" s="30" t="s">
        <v>170</v>
      </c>
      <c r="G157" s="30"/>
      <c r="H157" s="30"/>
      <c r="I157" s="30"/>
      <c r="J157" s="30"/>
      <c r="K157" s="30"/>
      <c r="L157" s="30"/>
      <c r="M157" s="30"/>
      <c r="N157" s="30"/>
      <c r="O157" s="30"/>
      <c r="P157" s="30"/>
      <c r="Q157" s="30"/>
      <c r="R157" s="30"/>
      <c r="S157" s="30"/>
      <c r="T157" s="30"/>
      <c r="U157" s="75"/>
      <c r="V157" s="30"/>
      <c r="W157" s="30"/>
      <c r="X157" s="30"/>
      <c r="Y157" s="30"/>
      <c r="Z157" s="30"/>
      <c r="AA157" s="151"/>
      <c r="AB157" s="151"/>
      <c r="AC157" s="151"/>
      <c r="AD157" s="151"/>
      <c r="AE157" s="151"/>
      <c r="AF157" s="151"/>
      <c r="AG157" s="151"/>
      <c r="AH157" s="151"/>
      <c r="AI157" s="151"/>
      <c r="AJ157" s="151"/>
      <c r="AK157" s="151"/>
      <c r="AL157" s="151"/>
      <c r="AM157" s="151"/>
      <c r="AN157" s="151"/>
      <c r="AO157" s="151"/>
      <c r="AP157" s="151"/>
      <c r="AQ157" s="151"/>
      <c r="AR157" s="151"/>
      <c r="AS157" s="151"/>
      <c r="AT157" s="151"/>
      <c r="AU157" s="151"/>
      <c r="AV157" s="151"/>
      <c r="AW157" s="151"/>
      <c r="AX157" s="151"/>
      <c r="AY157" s="151"/>
      <c r="AZ157" s="151"/>
      <c r="BA157" s="151"/>
      <c r="BB157" s="151"/>
      <c r="BC157" s="151"/>
      <c r="BD157" s="151"/>
      <c r="BE157" s="151"/>
      <c r="BF157" s="151"/>
      <c r="BG157" s="151"/>
      <c r="BH157" s="151"/>
      <c r="BI157" s="152"/>
    </row>
    <row r="158" spans="1:61" ht="14.45" customHeight="1" x14ac:dyDescent="0.2">
      <c r="A158" s="12"/>
      <c r="B158" s="12"/>
      <c r="C158" s="51" t="s">
        <v>34</v>
      </c>
      <c r="D158" s="39"/>
      <c r="E158" s="39"/>
      <c r="F158" s="39"/>
      <c r="G158" s="39"/>
      <c r="H158" s="39"/>
      <c r="I158" s="39"/>
      <c r="J158" s="39"/>
      <c r="K158" s="39"/>
      <c r="L158" s="39"/>
      <c r="M158" s="39"/>
      <c r="N158" s="39"/>
      <c r="O158" s="39"/>
      <c r="P158" s="39"/>
      <c r="Q158" s="39"/>
      <c r="R158" s="39"/>
      <c r="S158" s="39"/>
      <c r="T158" s="39"/>
      <c r="U158" s="70" t="s">
        <v>168</v>
      </c>
      <c r="V158" s="39"/>
      <c r="W158" s="39"/>
      <c r="X158" s="39"/>
      <c r="Y158" s="39"/>
      <c r="Z158" s="39"/>
      <c r="AA158" s="147" t="str">
        <f>IF(ISBLANK(Data!D222),"",Data!D222)</f>
        <v/>
      </c>
      <c r="AB158" s="147"/>
      <c r="AC158" s="147"/>
      <c r="AD158" s="147"/>
      <c r="AE158" s="147"/>
      <c r="AF158" s="147"/>
      <c r="AG158" s="147"/>
      <c r="AH158" s="147"/>
      <c r="AI158" s="147"/>
      <c r="AJ158" s="147"/>
      <c r="AK158" s="147"/>
      <c r="AL158" s="147"/>
      <c r="AM158" s="147"/>
      <c r="AN158" s="147"/>
      <c r="AO158" s="147"/>
      <c r="AP158" s="147"/>
      <c r="AQ158" s="147"/>
      <c r="AR158" s="147"/>
      <c r="AS158" s="147"/>
      <c r="AT158" s="153"/>
      <c r="AU158" s="28" t="s">
        <v>171</v>
      </c>
      <c r="AV158" s="19"/>
      <c r="AW158" s="19"/>
      <c r="AX158" s="19"/>
      <c r="AY158" s="156" t="str">
        <f>IF(ISBLANK(Data!D225),"",Data!D225)</f>
        <v/>
      </c>
      <c r="AZ158" s="156"/>
      <c r="BA158" s="156"/>
      <c r="BB158" s="156"/>
      <c r="BC158" s="156"/>
      <c r="BD158" s="156"/>
      <c r="BE158" s="156"/>
      <c r="BF158" s="156"/>
      <c r="BG158" s="156"/>
      <c r="BH158" s="156"/>
      <c r="BI158" s="157"/>
    </row>
    <row r="159" spans="1:61" ht="14.45" customHeight="1" x14ac:dyDescent="0.2">
      <c r="A159" s="12"/>
      <c r="B159" s="12"/>
      <c r="C159" s="41"/>
      <c r="D159" s="8"/>
      <c r="F159" s="8" t="s">
        <v>169</v>
      </c>
      <c r="G159" s="8"/>
      <c r="H159" s="8"/>
      <c r="I159" s="8"/>
      <c r="J159" s="8"/>
      <c r="K159" s="8"/>
      <c r="L159" s="8"/>
      <c r="M159" s="8"/>
      <c r="N159" s="8"/>
      <c r="O159" s="8"/>
      <c r="P159" s="8"/>
      <c r="Q159" s="8"/>
      <c r="R159" s="8"/>
      <c r="S159" s="8"/>
      <c r="T159" s="8"/>
      <c r="U159" s="77"/>
      <c r="V159" s="8"/>
      <c r="W159" s="8"/>
      <c r="X159" s="8"/>
      <c r="Y159" s="8"/>
      <c r="Z159" s="8"/>
      <c r="AA159" s="149"/>
      <c r="AB159" s="149"/>
      <c r="AC159" s="149"/>
      <c r="AD159" s="149"/>
      <c r="AE159" s="149"/>
      <c r="AF159" s="149"/>
      <c r="AG159" s="149"/>
      <c r="AH159" s="149"/>
      <c r="AI159" s="149"/>
      <c r="AJ159" s="149"/>
      <c r="AK159" s="149"/>
      <c r="AL159" s="149"/>
      <c r="AM159" s="149"/>
      <c r="AN159" s="149"/>
      <c r="AO159" s="149"/>
      <c r="AP159" s="149"/>
      <c r="AQ159" s="149"/>
      <c r="AR159" s="149"/>
      <c r="AS159" s="149"/>
      <c r="AT159" s="154"/>
      <c r="AU159" s="77" t="s">
        <v>58</v>
      </c>
      <c r="AV159" s="8"/>
      <c r="AW159" s="8"/>
      <c r="AX159" s="8"/>
      <c r="AY159" s="8"/>
      <c r="AZ159" s="8"/>
      <c r="BA159" s="8"/>
      <c r="BB159" s="8"/>
      <c r="BC159" s="8"/>
      <c r="BD159" s="8"/>
      <c r="BE159" s="8"/>
      <c r="BF159" s="8"/>
      <c r="BG159" s="8"/>
      <c r="BH159" s="8"/>
      <c r="BI159" s="42"/>
    </row>
    <row r="160" spans="1:61" ht="14.45" customHeight="1" x14ac:dyDescent="0.2">
      <c r="A160" s="12"/>
      <c r="B160" s="12"/>
      <c r="C160" s="36"/>
      <c r="D160" s="30"/>
      <c r="E160" s="64"/>
      <c r="F160" s="30" t="s">
        <v>170</v>
      </c>
      <c r="G160" s="30"/>
      <c r="H160" s="30"/>
      <c r="I160" s="30"/>
      <c r="J160" s="30"/>
      <c r="K160" s="30"/>
      <c r="L160" s="30"/>
      <c r="M160" s="30"/>
      <c r="N160" s="30"/>
      <c r="O160" s="30"/>
      <c r="P160" s="30"/>
      <c r="Q160" s="30"/>
      <c r="R160" s="30"/>
      <c r="S160" s="30"/>
      <c r="T160" s="30"/>
      <c r="U160" s="75"/>
      <c r="V160" s="30"/>
      <c r="W160" s="30"/>
      <c r="X160" s="30"/>
      <c r="Y160" s="30"/>
      <c r="Z160" s="30"/>
      <c r="AA160" s="151"/>
      <c r="AB160" s="151"/>
      <c r="AC160" s="151"/>
      <c r="AD160" s="151"/>
      <c r="AE160" s="151"/>
      <c r="AF160" s="151"/>
      <c r="AG160" s="151"/>
      <c r="AH160" s="151"/>
      <c r="AI160" s="151"/>
      <c r="AJ160" s="151"/>
      <c r="AK160" s="151"/>
      <c r="AL160" s="151"/>
      <c r="AM160" s="151"/>
      <c r="AN160" s="151"/>
      <c r="AO160" s="151"/>
      <c r="AP160" s="151"/>
      <c r="AQ160" s="151"/>
      <c r="AR160" s="151"/>
      <c r="AS160" s="151"/>
      <c r="AT160" s="155"/>
      <c r="AU160" s="158" t="str">
        <f>IF(ISBLANK(Data!D226),"",Data!D226)</f>
        <v/>
      </c>
      <c r="AV160" s="141"/>
      <c r="AW160" s="141"/>
      <c r="AX160" s="141"/>
      <c r="AY160" s="141"/>
      <c r="AZ160" s="141"/>
      <c r="BA160" s="141"/>
      <c r="BB160" s="141"/>
      <c r="BC160" s="141"/>
      <c r="BD160" s="141"/>
      <c r="BE160" s="141"/>
      <c r="BF160" s="141"/>
      <c r="BG160" s="141"/>
      <c r="BH160" s="141"/>
      <c r="BI160" s="142"/>
    </row>
    <row r="161" spans="1:61" ht="14.45" customHeight="1" x14ac:dyDescent="0.2">
      <c r="A161" s="12"/>
      <c r="B161" s="12"/>
      <c r="C161" s="68" t="s">
        <v>122</v>
      </c>
      <c r="D161" s="39"/>
      <c r="E161" s="39"/>
      <c r="F161" s="39"/>
      <c r="G161" s="39"/>
      <c r="H161" s="39"/>
      <c r="I161" s="39"/>
      <c r="J161" s="39"/>
      <c r="K161" s="39"/>
      <c r="L161" s="39"/>
      <c r="M161" s="39"/>
      <c r="N161" s="39"/>
      <c r="O161" s="39"/>
      <c r="P161" s="39"/>
      <c r="Q161" s="39"/>
      <c r="R161" s="39"/>
      <c r="S161" s="39"/>
      <c r="T161" s="39"/>
      <c r="U161" s="70" t="s">
        <v>168</v>
      </c>
      <c r="V161" s="39"/>
      <c r="W161" s="39"/>
      <c r="X161" s="39"/>
      <c r="Y161" s="39"/>
      <c r="Z161" s="39"/>
      <c r="AA161" s="147" t="str">
        <f>IF(ISBLANK(Data!D227),"",Data!D227)</f>
        <v/>
      </c>
      <c r="AB161" s="147"/>
      <c r="AC161" s="147"/>
      <c r="AD161" s="147"/>
      <c r="AE161" s="147"/>
      <c r="AF161" s="147"/>
      <c r="AG161" s="147"/>
      <c r="AH161" s="147"/>
      <c r="AI161" s="147"/>
      <c r="AJ161" s="147"/>
      <c r="AK161" s="147"/>
      <c r="AL161" s="147"/>
      <c r="AM161" s="147"/>
      <c r="AN161" s="147"/>
      <c r="AO161" s="147"/>
      <c r="AP161" s="147"/>
      <c r="AQ161" s="147"/>
      <c r="AR161" s="147"/>
      <c r="AS161" s="147"/>
      <c r="AT161" s="147"/>
      <c r="AU161" s="147"/>
      <c r="AV161" s="147"/>
      <c r="AW161" s="147"/>
      <c r="AX161" s="147"/>
      <c r="AY161" s="147"/>
      <c r="AZ161" s="147"/>
      <c r="BA161" s="147"/>
      <c r="BB161" s="147"/>
      <c r="BC161" s="147"/>
      <c r="BD161" s="147"/>
      <c r="BE161" s="147"/>
      <c r="BF161" s="147"/>
      <c r="BG161" s="147"/>
      <c r="BH161" s="147"/>
      <c r="BI161" s="148"/>
    </row>
    <row r="162" spans="1:61" ht="14.45" customHeight="1" x14ac:dyDescent="0.2">
      <c r="A162" s="12"/>
      <c r="B162" s="12"/>
      <c r="C162" s="41"/>
      <c r="D162" s="8"/>
      <c r="F162" s="8" t="s">
        <v>169</v>
      </c>
      <c r="G162" s="8"/>
      <c r="H162" s="8"/>
      <c r="I162" s="8"/>
      <c r="J162" s="8"/>
      <c r="K162" s="8"/>
      <c r="L162" s="8"/>
      <c r="M162" s="8"/>
      <c r="N162" s="8"/>
      <c r="O162" s="8"/>
      <c r="P162" s="8"/>
      <c r="Q162" s="8"/>
      <c r="R162" s="8"/>
      <c r="S162" s="8"/>
      <c r="T162" s="8"/>
      <c r="U162" s="77"/>
      <c r="V162" s="8"/>
      <c r="W162" s="8"/>
      <c r="X162" s="8"/>
      <c r="Y162" s="8"/>
      <c r="Z162" s="8"/>
      <c r="AA162" s="149"/>
      <c r="AB162" s="149"/>
      <c r="AC162" s="149"/>
      <c r="AD162" s="149"/>
      <c r="AE162" s="149"/>
      <c r="AF162" s="149"/>
      <c r="AG162" s="149"/>
      <c r="AH162" s="149"/>
      <c r="AI162" s="149"/>
      <c r="AJ162" s="149"/>
      <c r="AK162" s="149"/>
      <c r="AL162" s="149"/>
      <c r="AM162" s="149"/>
      <c r="AN162" s="149"/>
      <c r="AO162" s="149"/>
      <c r="AP162" s="149"/>
      <c r="AQ162" s="149"/>
      <c r="AR162" s="149"/>
      <c r="AS162" s="149"/>
      <c r="AT162" s="149"/>
      <c r="AU162" s="149"/>
      <c r="AV162" s="149"/>
      <c r="AW162" s="149"/>
      <c r="AX162" s="149"/>
      <c r="AY162" s="149"/>
      <c r="AZ162" s="149"/>
      <c r="BA162" s="149"/>
      <c r="BB162" s="149"/>
      <c r="BC162" s="149"/>
      <c r="BD162" s="149"/>
      <c r="BE162" s="149"/>
      <c r="BF162" s="149"/>
      <c r="BG162" s="149"/>
      <c r="BH162" s="149"/>
      <c r="BI162" s="150"/>
    </row>
    <row r="163" spans="1:61" ht="14.45" customHeight="1" x14ac:dyDescent="0.2">
      <c r="A163" s="12"/>
      <c r="B163" s="12"/>
      <c r="C163" s="41"/>
      <c r="D163" s="8"/>
      <c r="F163" s="8" t="s">
        <v>170</v>
      </c>
      <c r="G163" s="8"/>
      <c r="H163" s="8"/>
      <c r="I163" s="8"/>
      <c r="J163" s="8"/>
      <c r="K163" s="8"/>
      <c r="L163" s="8"/>
      <c r="M163" s="8"/>
      <c r="N163" s="8"/>
      <c r="O163" s="8"/>
      <c r="P163" s="8"/>
      <c r="Q163" s="8"/>
      <c r="R163" s="8"/>
      <c r="S163" s="8"/>
      <c r="T163" s="8"/>
      <c r="U163" s="77"/>
      <c r="V163" s="8"/>
      <c r="W163" s="8"/>
      <c r="X163" s="8"/>
      <c r="Y163" s="8"/>
      <c r="Z163" s="8"/>
      <c r="AA163" s="149"/>
      <c r="AB163" s="149"/>
      <c r="AC163" s="149"/>
      <c r="AD163" s="149"/>
      <c r="AE163" s="149"/>
      <c r="AF163" s="149"/>
      <c r="AG163" s="149"/>
      <c r="AH163" s="149"/>
      <c r="AI163" s="149"/>
      <c r="AJ163" s="149"/>
      <c r="AK163" s="149"/>
      <c r="AL163" s="149"/>
      <c r="AM163" s="149"/>
      <c r="AN163" s="149"/>
      <c r="AO163" s="149"/>
      <c r="AP163" s="149"/>
      <c r="AQ163" s="149"/>
      <c r="AR163" s="149"/>
      <c r="AS163" s="149"/>
      <c r="AT163" s="149"/>
      <c r="AU163" s="149"/>
      <c r="AV163" s="149"/>
      <c r="AW163" s="149"/>
      <c r="AX163" s="149"/>
      <c r="AY163" s="149"/>
      <c r="AZ163" s="149"/>
      <c r="BA163" s="149"/>
      <c r="BB163" s="149"/>
      <c r="BC163" s="149"/>
      <c r="BD163" s="149"/>
      <c r="BE163" s="149"/>
      <c r="BF163" s="149"/>
      <c r="BG163" s="149"/>
      <c r="BH163" s="149"/>
      <c r="BI163" s="150"/>
    </row>
    <row r="164" spans="1:61" ht="14.45" customHeight="1" x14ac:dyDescent="0.2">
      <c r="A164" s="12"/>
      <c r="B164" s="12"/>
      <c r="C164" s="68" t="s">
        <v>36</v>
      </c>
      <c r="D164" s="39"/>
      <c r="E164" s="39"/>
      <c r="F164" s="39"/>
      <c r="G164" s="39"/>
      <c r="H164" s="39"/>
      <c r="I164" s="39"/>
      <c r="J164" s="39"/>
      <c r="K164" s="39"/>
      <c r="L164" s="39"/>
      <c r="M164" s="39"/>
      <c r="N164" s="39"/>
      <c r="O164" s="39"/>
      <c r="P164" s="39"/>
      <c r="Q164" s="39"/>
      <c r="R164" s="39"/>
      <c r="S164" s="39"/>
      <c r="T164" s="39"/>
      <c r="U164" s="70" t="s">
        <v>168</v>
      </c>
      <c r="V164" s="39"/>
      <c r="W164" s="39"/>
      <c r="X164" s="39"/>
      <c r="Y164" s="39"/>
      <c r="Z164" s="39"/>
      <c r="AA164" s="147" t="str">
        <f>IF(ISBLANK(Data!D230),"",Data!D230)</f>
        <v/>
      </c>
      <c r="AB164" s="147"/>
      <c r="AC164" s="147"/>
      <c r="AD164" s="147"/>
      <c r="AE164" s="147"/>
      <c r="AF164" s="147"/>
      <c r="AG164" s="147"/>
      <c r="AH164" s="147"/>
      <c r="AI164" s="147"/>
      <c r="AJ164" s="147"/>
      <c r="AK164" s="147"/>
      <c r="AL164" s="147"/>
      <c r="AM164" s="147"/>
      <c r="AN164" s="147"/>
      <c r="AO164" s="147"/>
      <c r="AP164" s="147"/>
      <c r="AQ164" s="147"/>
      <c r="AR164" s="147"/>
      <c r="AS164" s="147"/>
      <c r="AT164" s="147"/>
      <c r="AU164" s="147"/>
      <c r="AV164" s="147"/>
      <c r="AW164" s="147"/>
      <c r="AX164" s="147"/>
      <c r="AY164" s="147"/>
      <c r="AZ164" s="147"/>
      <c r="BA164" s="147"/>
      <c r="BB164" s="147"/>
      <c r="BC164" s="147"/>
      <c r="BD164" s="147"/>
      <c r="BE164" s="147"/>
      <c r="BF164" s="147"/>
      <c r="BG164" s="147"/>
      <c r="BH164" s="147"/>
      <c r="BI164" s="148"/>
    </row>
    <row r="165" spans="1:61" ht="14.45" customHeight="1" x14ac:dyDescent="0.2">
      <c r="A165" s="12"/>
      <c r="B165" s="12"/>
      <c r="C165" s="41"/>
      <c r="D165" s="8"/>
      <c r="F165" s="8" t="s">
        <v>169</v>
      </c>
      <c r="G165" s="8"/>
      <c r="H165" s="8"/>
      <c r="I165" s="8"/>
      <c r="J165" s="8"/>
      <c r="K165" s="8"/>
      <c r="L165" s="8"/>
      <c r="M165" s="8"/>
      <c r="N165" s="8"/>
      <c r="O165" s="8"/>
      <c r="P165" s="8"/>
      <c r="Q165" s="8"/>
      <c r="R165" s="8"/>
      <c r="S165" s="8"/>
      <c r="T165" s="8"/>
      <c r="U165" s="77"/>
      <c r="V165" s="8"/>
      <c r="W165" s="8"/>
      <c r="X165" s="8"/>
      <c r="Y165" s="8"/>
      <c r="Z165" s="8"/>
      <c r="AA165" s="149"/>
      <c r="AB165" s="149"/>
      <c r="AC165" s="149"/>
      <c r="AD165" s="149"/>
      <c r="AE165" s="149"/>
      <c r="AF165" s="149"/>
      <c r="AG165" s="149"/>
      <c r="AH165" s="149"/>
      <c r="AI165" s="149"/>
      <c r="AJ165" s="149"/>
      <c r="AK165" s="149"/>
      <c r="AL165" s="149"/>
      <c r="AM165" s="149"/>
      <c r="AN165" s="149"/>
      <c r="AO165" s="149"/>
      <c r="AP165" s="149"/>
      <c r="AQ165" s="149"/>
      <c r="AR165" s="149"/>
      <c r="AS165" s="149"/>
      <c r="AT165" s="149"/>
      <c r="AU165" s="149"/>
      <c r="AV165" s="149"/>
      <c r="AW165" s="149"/>
      <c r="AX165" s="149"/>
      <c r="AY165" s="149"/>
      <c r="AZ165" s="149"/>
      <c r="BA165" s="149"/>
      <c r="BB165" s="149"/>
      <c r="BC165" s="149"/>
      <c r="BD165" s="149"/>
      <c r="BE165" s="149"/>
      <c r="BF165" s="149"/>
      <c r="BG165" s="149"/>
      <c r="BH165" s="149"/>
      <c r="BI165" s="150"/>
    </row>
    <row r="166" spans="1:61" ht="14.45" customHeight="1" x14ac:dyDescent="0.2">
      <c r="A166" s="12"/>
      <c r="B166" s="12"/>
      <c r="C166" s="36"/>
      <c r="D166" s="30"/>
      <c r="E166" s="64"/>
      <c r="F166" s="30" t="s">
        <v>170</v>
      </c>
      <c r="G166" s="30"/>
      <c r="H166" s="30"/>
      <c r="I166" s="30"/>
      <c r="J166" s="30"/>
      <c r="K166" s="30"/>
      <c r="L166" s="30"/>
      <c r="M166" s="30"/>
      <c r="N166" s="30"/>
      <c r="O166" s="30"/>
      <c r="P166" s="30"/>
      <c r="Q166" s="30"/>
      <c r="R166" s="30"/>
      <c r="S166" s="30"/>
      <c r="T166" s="30"/>
      <c r="U166" s="75"/>
      <c r="V166" s="30"/>
      <c r="W166" s="30"/>
      <c r="X166" s="30"/>
      <c r="Y166" s="30"/>
      <c r="Z166" s="30"/>
      <c r="AA166" s="151"/>
      <c r="AB166" s="151"/>
      <c r="AC166" s="151"/>
      <c r="AD166" s="151"/>
      <c r="AE166" s="151"/>
      <c r="AF166" s="151"/>
      <c r="AG166" s="151"/>
      <c r="AH166" s="151"/>
      <c r="AI166" s="151"/>
      <c r="AJ166" s="151"/>
      <c r="AK166" s="151"/>
      <c r="AL166" s="151"/>
      <c r="AM166" s="151"/>
      <c r="AN166" s="151"/>
      <c r="AO166" s="151"/>
      <c r="AP166" s="151"/>
      <c r="AQ166" s="151"/>
      <c r="AR166" s="151"/>
      <c r="AS166" s="151"/>
      <c r="AT166" s="151"/>
      <c r="AU166" s="151"/>
      <c r="AV166" s="151"/>
      <c r="AW166" s="151"/>
      <c r="AX166" s="151"/>
      <c r="AY166" s="151"/>
      <c r="AZ166" s="151"/>
      <c r="BA166" s="151"/>
      <c r="BB166" s="151"/>
      <c r="BC166" s="151"/>
      <c r="BD166" s="151"/>
      <c r="BE166" s="151"/>
      <c r="BF166" s="151"/>
      <c r="BG166" s="151"/>
      <c r="BH166" s="151"/>
      <c r="BI166" s="152"/>
    </row>
    <row r="167" spans="1:61" ht="14.45" customHeight="1" x14ac:dyDescent="0.2">
      <c r="A167" s="12"/>
      <c r="B167" s="12"/>
      <c r="C167" s="69" t="s">
        <v>172</v>
      </c>
      <c r="D167" s="8"/>
      <c r="E167" s="8"/>
      <c r="F167" s="8"/>
      <c r="G167" s="8"/>
      <c r="H167" s="8"/>
      <c r="I167" s="8"/>
      <c r="J167" s="8"/>
      <c r="K167" s="8"/>
      <c r="L167" s="8"/>
      <c r="M167" s="8"/>
      <c r="N167" s="8"/>
      <c r="O167" s="8"/>
      <c r="P167" s="8"/>
      <c r="Q167" s="8"/>
      <c r="R167" s="8"/>
      <c r="S167" s="8"/>
      <c r="T167" s="8"/>
      <c r="U167" s="77" t="s">
        <v>168</v>
      </c>
      <c r="V167" s="8"/>
      <c r="W167" s="8"/>
      <c r="X167" s="8"/>
      <c r="Y167" s="8"/>
      <c r="Z167" s="8"/>
      <c r="AA167" s="149" t="str">
        <f>IF(ISBLANK(Data!D233),"",Data!D233)</f>
        <v/>
      </c>
      <c r="AB167" s="149"/>
      <c r="AC167" s="149"/>
      <c r="AD167" s="149"/>
      <c r="AE167" s="149"/>
      <c r="AF167" s="149"/>
      <c r="AG167" s="149"/>
      <c r="AH167" s="149"/>
      <c r="AI167" s="149"/>
      <c r="AJ167" s="149"/>
      <c r="AK167" s="149"/>
      <c r="AL167" s="149"/>
      <c r="AM167" s="149"/>
      <c r="AN167" s="149"/>
      <c r="AO167" s="149"/>
      <c r="AP167" s="149"/>
      <c r="AQ167" s="149"/>
      <c r="AR167" s="149"/>
      <c r="AS167" s="149"/>
      <c r="AT167" s="149"/>
      <c r="AU167" s="149"/>
      <c r="AV167" s="149"/>
      <c r="AW167" s="149"/>
      <c r="AX167" s="149"/>
      <c r="AY167" s="149"/>
      <c r="AZ167" s="149"/>
      <c r="BA167" s="149"/>
      <c r="BB167" s="149"/>
      <c r="BC167" s="149"/>
      <c r="BD167" s="149"/>
      <c r="BE167" s="149"/>
      <c r="BF167" s="149"/>
      <c r="BG167" s="149"/>
      <c r="BH167" s="149"/>
      <c r="BI167" s="150"/>
    </row>
    <row r="168" spans="1:61" ht="14.45" customHeight="1" x14ac:dyDescent="0.2">
      <c r="A168" s="12"/>
      <c r="B168" s="12"/>
      <c r="C168" s="41"/>
      <c r="D168" s="8"/>
      <c r="F168" s="8" t="s">
        <v>169</v>
      </c>
      <c r="G168" s="8"/>
      <c r="H168" s="8"/>
      <c r="I168" s="8"/>
      <c r="J168" s="8"/>
      <c r="K168" s="8"/>
      <c r="L168" s="8"/>
      <c r="M168" s="8"/>
      <c r="N168" s="8"/>
      <c r="O168" s="8"/>
      <c r="P168" s="8"/>
      <c r="Q168" s="8"/>
      <c r="R168" s="8"/>
      <c r="S168" s="8"/>
      <c r="T168" s="8"/>
      <c r="U168" s="77"/>
      <c r="V168" s="8"/>
      <c r="W168" s="8"/>
      <c r="X168" s="8"/>
      <c r="Y168" s="8"/>
      <c r="Z168" s="8"/>
      <c r="AA168" s="149"/>
      <c r="AB168" s="149"/>
      <c r="AC168" s="149"/>
      <c r="AD168" s="149"/>
      <c r="AE168" s="149"/>
      <c r="AF168" s="149"/>
      <c r="AG168" s="149"/>
      <c r="AH168" s="149"/>
      <c r="AI168" s="149"/>
      <c r="AJ168" s="149"/>
      <c r="AK168" s="149"/>
      <c r="AL168" s="149"/>
      <c r="AM168" s="149"/>
      <c r="AN168" s="149"/>
      <c r="AO168" s="149"/>
      <c r="AP168" s="149"/>
      <c r="AQ168" s="149"/>
      <c r="AR168" s="149"/>
      <c r="AS168" s="149"/>
      <c r="AT168" s="149"/>
      <c r="AU168" s="149"/>
      <c r="AV168" s="149"/>
      <c r="AW168" s="149"/>
      <c r="AX168" s="149"/>
      <c r="AY168" s="149"/>
      <c r="AZ168" s="149"/>
      <c r="BA168" s="149"/>
      <c r="BB168" s="149"/>
      <c r="BC168" s="149"/>
      <c r="BD168" s="149"/>
      <c r="BE168" s="149"/>
      <c r="BF168" s="149"/>
      <c r="BG168" s="149"/>
      <c r="BH168" s="149"/>
      <c r="BI168" s="150"/>
    </row>
    <row r="169" spans="1:61" ht="14.45" customHeight="1" x14ac:dyDescent="0.2">
      <c r="A169" s="12"/>
      <c r="B169" s="12"/>
      <c r="C169" s="36"/>
      <c r="D169" s="30"/>
      <c r="E169" s="64"/>
      <c r="F169" s="30" t="s">
        <v>170</v>
      </c>
      <c r="G169" s="30"/>
      <c r="H169" s="30"/>
      <c r="I169" s="30"/>
      <c r="J169" s="30"/>
      <c r="K169" s="30"/>
      <c r="L169" s="30"/>
      <c r="M169" s="30"/>
      <c r="N169" s="30"/>
      <c r="O169" s="30"/>
      <c r="P169" s="30"/>
      <c r="Q169" s="30"/>
      <c r="R169" s="30"/>
      <c r="S169" s="30"/>
      <c r="T169" s="30"/>
      <c r="U169" s="75"/>
      <c r="V169" s="30"/>
      <c r="W169" s="30"/>
      <c r="X169" s="30"/>
      <c r="Y169" s="30"/>
      <c r="Z169" s="30"/>
      <c r="AA169" s="151"/>
      <c r="AB169" s="151"/>
      <c r="AC169" s="151"/>
      <c r="AD169" s="151"/>
      <c r="AE169" s="151"/>
      <c r="AF169" s="151"/>
      <c r="AG169" s="151"/>
      <c r="AH169" s="151"/>
      <c r="AI169" s="151"/>
      <c r="AJ169" s="151"/>
      <c r="AK169" s="151"/>
      <c r="AL169" s="151"/>
      <c r="AM169" s="151"/>
      <c r="AN169" s="151"/>
      <c r="AO169" s="151"/>
      <c r="AP169" s="151"/>
      <c r="AQ169" s="151"/>
      <c r="AR169" s="151"/>
      <c r="AS169" s="151"/>
      <c r="AT169" s="151"/>
      <c r="AU169" s="151"/>
      <c r="AV169" s="151"/>
      <c r="AW169" s="151"/>
      <c r="AX169" s="151"/>
      <c r="AY169" s="151"/>
      <c r="AZ169" s="151"/>
      <c r="BA169" s="151"/>
      <c r="BB169" s="151"/>
      <c r="BC169" s="151"/>
      <c r="BD169" s="151"/>
      <c r="BE169" s="151"/>
      <c r="BF169" s="151"/>
      <c r="BG169" s="151"/>
      <c r="BH169" s="151"/>
      <c r="BI169" s="152"/>
    </row>
    <row r="170" spans="1:61" ht="14.45" customHeight="1" x14ac:dyDescent="0.2">
      <c r="A170" s="12"/>
      <c r="B170" s="12"/>
      <c r="C170" s="70" t="s">
        <v>173</v>
      </c>
      <c r="D170" s="39"/>
      <c r="E170" s="39"/>
      <c r="F170" s="39"/>
      <c r="G170" s="39"/>
      <c r="H170" s="39"/>
      <c r="I170" s="39"/>
      <c r="J170" s="39"/>
      <c r="K170" s="39"/>
      <c r="L170" s="39"/>
      <c r="M170" s="39"/>
      <c r="N170" s="39"/>
      <c r="O170" s="39"/>
      <c r="P170" s="39"/>
      <c r="Q170" s="39"/>
      <c r="R170" s="39"/>
      <c r="S170" s="39"/>
      <c r="T170" s="39"/>
      <c r="U170" s="28" t="s">
        <v>174</v>
      </c>
      <c r="V170" s="19"/>
      <c r="W170" s="19"/>
      <c r="X170" s="19"/>
      <c r="Y170" s="19"/>
      <c r="Z170" s="19"/>
      <c r="AA170" s="19"/>
      <c r="AB170" s="19"/>
      <c r="AC170" s="19"/>
      <c r="AD170" s="19"/>
      <c r="AE170" s="19"/>
      <c r="AF170" s="19"/>
      <c r="AG170" s="19"/>
      <c r="AH170" s="19"/>
      <c r="AI170" s="19"/>
      <c r="AJ170" s="19"/>
      <c r="AK170" s="19"/>
      <c r="AL170" s="19"/>
      <c r="AM170" s="19"/>
      <c r="AN170" s="169" t="str">
        <f>IF(ISBLANK(Data!D236),"",Data!D236)</f>
        <v/>
      </c>
      <c r="AO170" s="169"/>
      <c r="AP170" s="169"/>
      <c r="AQ170" s="169"/>
      <c r="AR170" s="169"/>
      <c r="AS170" s="169"/>
      <c r="AT170" s="19"/>
      <c r="AU170" s="19" t="s">
        <v>175</v>
      </c>
      <c r="AV170" s="19"/>
      <c r="AW170" s="19"/>
      <c r="AX170" s="19"/>
      <c r="AY170" s="19"/>
      <c r="AZ170" s="19"/>
      <c r="BA170" s="19"/>
      <c r="BB170" s="19"/>
      <c r="BC170" s="19"/>
      <c r="BD170" s="19"/>
      <c r="BE170" s="19"/>
      <c r="BF170" s="19"/>
      <c r="BG170" s="19"/>
      <c r="BH170" s="19"/>
      <c r="BI170" s="22"/>
    </row>
    <row r="171" spans="1:61" ht="14.45" customHeight="1" x14ac:dyDescent="0.2">
      <c r="A171" s="12"/>
      <c r="B171" s="12"/>
      <c r="C171" s="41"/>
      <c r="D171" s="8"/>
      <c r="E171" s="8"/>
      <c r="F171" s="8"/>
      <c r="G171" s="8"/>
      <c r="H171" s="8"/>
      <c r="I171" s="8"/>
      <c r="J171" s="8"/>
      <c r="K171" s="8"/>
      <c r="L171" s="8"/>
      <c r="M171" s="8"/>
      <c r="N171" s="8"/>
      <c r="O171" s="8"/>
      <c r="P171" s="8"/>
      <c r="Q171" s="8"/>
      <c r="R171" s="8"/>
      <c r="S171" s="8"/>
      <c r="T171" s="8"/>
      <c r="U171" s="71" t="s">
        <v>176</v>
      </c>
      <c r="V171" s="19"/>
      <c r="W171" s="19"/>
      <c r="X171" s="19"/>
      <c r="Y171" s="19"/>
      <c r="Z171" s="19"/>
      <c r="AA171" s="19"/>
      <c r="AB171" s="19"/>
      <c r="AC171" s="19"/>
      <c r="AD171" s="19"/>
      <c r="AE171" s="19"/>
      <c r="AF171" s="19"/>
      <c r="AG171" s="19"/>
      <c r="AH171" s="19"/>
      <c r="AI171" s="19"/>
      <c r="AJ171" s="19"/>
      <c r="AK171" s="19"/>
      <c r="AL171" s="19"/>
      <c r="AM171" s="19"/>
      <c r="AN171" s="169" t="str">
        <f>IF(ISBLANK(Data!D237),"",Data!D237)</f>
        <v/>
      </c>
      <c r="AO171" s="169"/>
      <c r="AP171" s="169"/>
      <c r="AQ171" s="169"/>
      <c r="AR171" s="169"/>
      <c r="AS171" s="169"/>
      <c r="AT171" s="19"/>
      <c r="AU171" s="19" t="s">
        <v>103</v>
      </c>
      <c r="AV171" s="19"/>
      <c r="AW171" s="19"/>
      <c r="AX171" s="19"/>
      <c r="AY171" s="19"/>
      <c r="AZ171" s="19"/>
      <c r="BA171" s="19"/>
      <c r="BB171" s="19"/>
      <c r="BC171" s="19"/>
      <c r="BD171" s="19"/>
      <c r="BE171" s="19"/>
      <c r="BF171" s="19"/>
      <c r="BG171" s="19"/>
      <c r="BH171" s="19"/>
      <c r="BI171" s="22"/>
    </row>
    <row r="172" spans="1:61" ht="14.45" customHeight="1" x14ac:dyDescent="0.2">
      <c r="A172" s="12"/>
      <c r="B172" s="12"/>
      <c r="C172" s="41"/>
      <c r="D172" s="8"/>
      <c r="E172" s="8"/>
      <c r="F172" s="8"/>
      <c r="G172" s="8"/>
      <c r="H172" s="8"/>
      <c r="I172" s="8"/>
      <c r="J172" s="8"/>
      <c r="K172" s="8"/>
      <c r="L172" s="8"/>
      <c r="M172" s="8"/>
      <c r="N172" s="8"/>
      <c r="O172" s="8"/>
      <c r="P172" s="8"/>
      <c r="Q172" s="8"/>
      <c r="R172" s="8"/>
      <c r="S172" s="8"/>
      <c r="T172" s="8"/>
      <c r="U172" s="28" t="s">
        <v>177</v>
      </c>
      <c r="V172" s="19"/>
      <c r="W172" s="19"/>
      <c r="X172" s="19"/>
      <c r="Y172" s="19"/>
      <c r="Z172" s="19"/>
      <c r="AA172" s="19"/>
      <c r="AB172" s="19"/>
      <c r="AC172" s="19"/>
      <c r="AD172" s="19"/>
      <c r="AE172" s="19"/>
      <c r="AF172" s="19"/>
      <c r="AG172" s="19"/>
      <c r="AH172" s="19"/>
      <c r="AI172" s="19"/>
      <c r="AJ172" s="19"/>
      <c r="AK172" s="19"/>
      <c r="AL172" s="19"/>
      <c r="AM172" s="19"/>
      <c r="AN172" s="169" t="str">
        <f>IF(ISBLANK(Data!D238),"",Data!D238)</f>
        <v/>
      </c>
      <c r="AO172" s="169"/>
      <c r="AP172" s="169"/>
      <c r="AQ172" s="169"/>
      <c r="AR172" s="169"/>
      <c r="AS172" s="169"/>
      <c r="AT172" s="19"/>
      <c r="AU172" s="19" t="s">
        <v>103</v>
      </c>
      <c r="AV172" s="19"/>
      <c r="AW172" s="19"/>
      <c r="AX172" s="19"/>
      <c r="AY172" s="19"/>
      <c r="AZ172" s="19"/>
      <c r="BA172" s="19"/>
      <c r="BB172" s="19"/>
      <c r="BC172" s="19"/>
      <c r="BD172" s="19"/>
      <c r="BE172" s="19"/>
      <c r="BF172" s="19"/>
      <c r="BG172" s="19"/>
      <c r="BH172" s="19"/>
      <c r="BI172" s="22"/>
    </row>
    <row r="173" spans="1:61" ht="14.45" customHeight="1" x14ac:dyDescent="0.2">
      <c r="A173" s="12"/>
      <c r="B173" s="12"/>
      <c r="C173" s="41"/>
      <c r="D173" s="8"/>
      <c r="E173" s="8"/>
      <c r="F173" s="8"/>
      <c r="G173" s="8"/>
      <c r="H173" s="8"/>
      <c r="I173" s="8"/>
      <c r="J173" s="8"/>
      <c r="K173" s="8"/>
      <c r="L173" s="8"/>
      <c r="M173" s="8"/>
      <c r="N173" s="8"/>
      <c r="O173" s="8"/>
      <c r="P173" s="8"/>
      <c r="Q173" s="8"/>
      <c r="R173" s="8"/>
      <c r="S173" s="8"/>
      <c r="T173" s="8"/>
      <c r="U173" s="163" t="str">
        <f>IF(ISBLANK(Data!D239),"",Data!D239)</f>
        <v/>
      </c>
      <c r="V173" s="147"/>
      <c r="W173" s="147"/>
      <c r="X173" s="147"/>
      <c r="Y173" s="147"/>
      <c r="Z173" s="147"/>
      <c r="AA173" s="147"/>
      <c r="AB173" s="147"/>
      <c r="AC173" s="147"/>
      <c r="AD173" s="147"/>
      <c r="AE173" s="147"/>
      <c r="AF173" s="147"/>
      <c r="AG173" s="147"/>
      <c r="AH173" s="147"/>
      <c r="AI173" s="147"/>
      <c r="AJ173" s="147"/>
      <c r="AK173" s="147"/>
      <c r="AL173" s="147"/>
      <c r="AM173" s="147"/>
      <c r="AN173" s="147"/>
      <c r="AO173" s="147"/>
      <c r="AP173" s="147"/>
      <c r="AQ173" s="147"/>
      <c r="AR173" s="147"/>
      <c r="AS173" s="147"/>
      <c r="AT173" s="147"/>
      <c r="AU173" s="147"/>
      <c r="AV173" s="147"/>
      <c r="AW173" s="147"/>
      <c r="AX173" s="147"/>
      <c r="AY173" s="147"/>
      <c r="AZ173" s="147"/>
      <c r="BA173" s="147"/>
      <c r="BB173" s="147"/>
      <c r="BC173" s="147"/>
      <c r="BD173" s="147"/>
      <c r="BE173" s="147"/>
      <c r="BF173" s="147"/>
      <c r="BG173" s="147"/>
      <c r="BH173" s="147"/>
      <c r="BI173" s="164"/>
    </row>
    <row r="174" spans="1:61" ht="14.45" customHeight="1" x14ac:dyDescent="0.2">
      <c r="A174" s="12"/>
      <c r="B174" s="12"/>
      <c r="C174" s="41"/>
      <c r="D174" s="8"/>
      <c r="E174" s="8"/>
      <c r="F174" s="8"/>
      <c r="G174" s="8"/>
      <c r="H174" s="8"/>
      <c r="I174" s="8"/>
      <c r="J174" s="8"/>
      <c r="K174" s="8"/>
      <c r="L174" s="8"/>
      <c r="M174" s="8"/>
      <c r="N174" s="8"/>
      <c r="O174" s="8"/>
      <c r="P174" s="8"/>
      <c r="Q174" s="8"/>
      <c r="R174" s="8"/>
      <c r="S174" s="8"/>
      <c r="T174" s="8"/>
      <c r="U174" s="165"/>
      <c r="V174" s="149"/>
      <c r="W174" s="149"/>
      <c r="X174" s="149"/>
      <c r="Y174" s="149"/>
      <c r="Z174" s="149"/>
      <c r="AA174" s="149"/>
      <c r="AB174" s="149"/>
      <c r="AC174" s="149"/>
      <c r="AD174" s="149"/>
      <c r="AE174" s="149"/>
      <c r="AF174" s="149"/>
      <c r="AG174" s="149"/>
      <c r="AH174" s="149"/>
      <c r="AI174" s="149"/>
      <c r="AJ174" s="149"/>
      <c r="AK174" s="149"/>
      <c r="AL174" s="149"/>
      <c r="AM174" s="149"/>
      <c r="AN174" s="149"/>
      <c r="AO174" s="149"/>
      <c r="AP174" s="149"/>
      <c r="AQ174" s="149"/>
      <c r="AR174" s="149"/>
      <c r="AS174" s="149"/>
      <c r="AT174" s="149"/>
      <c r="AU174" s="149"/>
      <c r="AV174" s="149"/>
      <c r="AW174" s="149"/>
      <c r="AX174" s="149"/>
      <c r="AY174" s="149"/>
      <c r="AZ174" s="149"/>
      <c r="BA174" s="149"/>
      <c r="BB174" s="149"/>
      <c r="BC174" s="149"/>
      <c r="BD174" s="149"/>
      <c r="BE174" s="149"/>
      <c r="BF174" s="149"/>
      <c r="BG174" s="149"/>
      <c r="BH174" s="149"/>
      <c r="BI174" s="166"/>
    </row>
    <row r="175" spans="1:61" ht="14.45" customHeight="1" x14ac:dyDescent="0.2">
      <c r="A175" s="12"/>
      <c r="B175" s="12"/>
      <c r="C175" s="41"/>
      <c r="D175" s="8"/>
      <c r="E175" s="8"/>
      <c r="F175" s="8"/>
      <c r="G175" s="8"/>
      <c r="H175" s="8"/>
      <c r="I175" s="8"/>
      <c r="J175" s="8"/>
      <c r="K175" s="8"/>
      <c r="L175" s="8"/>
      <c r="M175" s="8"/>
      <c r="N175" s="8"/>
      <c r="O175" s="8"/>
      <c r="P175" s="8"/>
      <c r="Q175" s="8"/>
      <c r="R175" s="8"/>
      <c r="S175" s="8"/>
      <c r="T175" s="8"/>
      <c r="U175" s="165"/>
      <c r="V175" s="149"/>
      <c r="W175" s="149"/>
      <c r="X175" s="149"/>
      <c r="Y175" s="149"/>
      <c r="Z175" s="149"/>
      <c r="AA175" s="149"/>
      <c r="AB175" s="149"/>
      <c r="AC175" s="149"/>
      <c r="AD175" s="149"/>
      <c r="AE175" s="149"/>
      <c r="AF175" s="149"/>
      <c r="AG175" s="149"/>
      <c r="AH175" s="149"/>
      <c r="AI175" s="149"/>
      <c r="AJ175" s="149"/>
      <c r="AK175" s="149"/>
      <c r="AL175" s="149"/>
      <c r="AM175" s="149"/>
      <c r="AN175" s="149"/>
      <c r="AO175" s="149"/>
      <c r="AP175" s="149"/>
      <c r="AQ175" s="149"/>
      <c r="AR175" s="149"/>
      <c r="AS175" s="149"/>
      <c r="AT175" s="149"/>
      <c r="AU175" s="149"/>
      <c r="AV175" s="149"/>
      <c r="AW175" s="149"/>
      <c r="AX175" s="149"/>
      <c r="AY175" s="149"/>
      <c r="AZ175" s="149"/>
      <c r="BA175" s="149"/>
      <c r="BB175" s="149"/>
      <c r="BC175" s="149"/>
      <c r="BD175" s="149"/>
      <c r="BE175" s="149"/>
      <c r="BF175" s="149"/>
      <c r="BG175" s="149"/>
      <c r="BH175" s="149"/>
      <c r="BI175" s="166"/>
    </row>
    <row r="176" spans="1:61" ht="14.45" customHeight="1" x14ac:dyDescent="0.2">
      <c r="A176" s="12"/>
      <c r="B176" s="12"/>
      <c r="C176" s="41"/>
      <c r="D176" s="8"/>
      <c r="E176" s="8"/>
      <c r="F176" s="8"/>
      <c r="G176" s="8"/>
      <c r="H176" s="8"/>
      <c r="I176" s="8"/>
      <c r="J176" s="8"/>
      <c r="K176" s="8"/>
      <c r="L176" s="8"/>
      <c r="M176" s="8"/>
      <c r="N176" s="8"/>
      <c r="O176" s="8"/>
      <c r="P176" s="8"/>
      <c r="Q176" s="8"/>
      <c r="R176" s="8"/>
      <c r="S176" s="8"/>
      <c r="T176" s="8"/>
      <c r="U176" s="165"/>
      <c r="V176" s="149"/>
      <c r="W176" s="149"/>
      <c r="X176" s="149"/>
      <c r="Y176" s="149"/>
      <c r="Z176" s="149"/>
      <c r="AA176" s="149"/>
      <c r="AB176" s="149"/>
      <c r="AC176" s="149"/>
      <c r="AD176" s="149"/>
      <c r="AE176" s="149"/>
      <c r="AF176" s="149"/>
      <c r="AG176" s="149"/>
      <c r="AH176" s="149"/>
      <c r="AI176" s="149"/>
      <c r="AJ176" s="149"/>
      <c r="AK176" s="149"/>
      <c r="AL176" s="149"/>
      <c r="AM176" s="149"/>
      <c r="AN176" s="149"/>
      <c r="AO176" s="149"/>
      <c r="AP176" s="149"/>
      <c r="AQ176" s="149"/>
      <c r="AR176" s="149"/>
      <c r="AS176" s="149"/>
      <c r="AT176" s="149"/>
      <c r="AU176" s="149"/>
      <c r="AV176" s="149"/>
      <c r="AW176" s="149"/>
      <c r="AX176" s="149"/>
      <c r="AY176" s="149"/>
      <c r="AZ176" s="149"/>
      <c r="BA176" s="149"/>
      <c r="BB176" s="149"/>
      <c r="BC176" s="149"/>
      <c r="BD176" s="149"/>
      <c r="BE176" s="149"/>
      <c r="BF176" s="149"/>
      <c r="BG176" s="149"/>
      <c r="BH176" s="149"/>
      <c r="BI176" s="166"/>
    </row>
    <row r="177" spans="1:61" ht="14.45" customHeight="1" x14ac:dyDescent="0.2">
      <c r="A177" s="12"/>
      <c r="B177" s="12"/>
      <c r="C177" s="36"/>
      <c r="D177" s="30"/>
      <c r="E177" s="30"/>
      <c r="F177" s="30"/>
      <c r="G177" s="30"/>
      <c r="H177" s="30"/>
      <c r="I177" s="30"/>
      <c r="J177" s="30"/>
      <c r="K177" s="30"/>
      <c r="L177" s="30"/>
      <c r="M177" s="30"/>
      <c r="N177" s="30"/>
      <c r="O177" s="30"/>
      <c r="P177" s="30"/>
      <c r="Q177" s="30"/>
      <c r="R177" s="30"/>
      <c r="S177" s="30"/>
      <c r="T177" s="30"/>
      <c r="U177" s="167"/>
      <c r="V177" s="151"/>
      <c r="W177" s="151"/>
      <c r="X177" s="151"/>
      <c r="Y177" s="151"/>
      <c r="Z177" s="151"/>
      <c r="AA177" s="151"/>
      <c r="AB177" s="151"/>
      <c r="AC177" s="151"/>
      <c r="AD177" s="151"/>
      <c r="AE177" s="151"/>
      <c r="AF177" s="151"/>
      <c r="AG177" s="151"/>
      <c r="AH177" s="151"/>
      <c r="AI177" s="151"/>
      <c r="AJ177" s="151"/>
      <c r="AK177" s="151"/>
      <c r="AL177" s="151"/>
      <c r="AM177" s="151"/>
      <c r="AN177" s="151"/>
      <c r="AO177" s="151"/>
      <c r="AP177" s="151"/>
      <c r="AQ177" s="151"/>
      <c r="AR177" s="151"/>
      <c r="AS177" s="151"/>
      <c r="AT177" s="151"/>
      <c r="AU177" s="151"/>
      <c r="AV177" s="151"/>
      <c r="AW177" s="151"/>
      <c r="AX177" s="151"/>
      <c r="AY177" s="151"/>
      <c r="AZ177" s="151"/>
      <c r="BA177" s="151"/>
      <c r="BB177" s="151"/>
      <c r="BC177" s="151"/>
      <c r="BD177" s="151"/>
      <c r="BE177" s="151"/>
      <c r="BF177" s="151"/>
      <c r="BG177" s="151"/>
      <c r="BH177" s="151"/>
      <c r="BI177" s="168"/>
    </row>
    <row r="178" spans="1:61" ht="14.45" customHeight="1" x14ac:dyDescent="0.2">
      <c r="A178" s="12"/>
      <c r="B178" s="12"/>
      <c r="C178" s="38"/>
      <c r="D178" s="159" t="s">
        <v>178</v>
      </c>
      <c r="E178" s="159"/>
      <c r="F178" s="159"/>
      <c r="G178" s="159"/>
      <c r="H178" s="159"/>
      <c r="I178" s="159"/>
      <c r="J178" s="159"/>
      <c r="K178" s="159"/>
      <c r="L178" s="159"/>
      <c r="M178" s="159"/>
      <c r="N178" s="159"/>
      <c r="O178" s="159"/>
      <c r="P178" s="159"/>
      <c r="Q178" s="159"/>
      <c r="R178" s="159"/>
      <c r="S178" s="159"/>
      <c r="T178" s="159"/>
      <c r="U178" s="159"/>
      <c r="V178" s="159"/>
      <c r="W178" s="159"/>
      <c r="X178" s="159"/>
      <c r="Y178" s="159"/>
      <c r="Z178" s="159"/>
      <c r="AA178" s="159"/>
      <c r="AB178" s="159"/>
      <c r="AC178" s="159"/>
      <c r="AD178" s="159"/>
      <c r="AE178" s="159"/>
      <c r="AF178" s="159"/>
      <c r="AG178" s="159"/>
      <c r="AH178" s="159"/>
      <c r="AI178" s="159"/>
      <c r="AJ178" s="159"/>
      <c r="AK178" s="159"/>
      <c r="AL178" s="159"/>
      <c r="AM178" s="159"/>
      <c r="AN178" s="159"/>
      <c r="AO178" s="159"/>
      <c r="AP178" s="159"/>
      <c r="AQ178" s="159"/>
      <c r="AR178" s="159"/>
      <c r="AS178" s="159"/>
      <c r="AT178" s="159"/>
      <c r="AU178" s="159"/>
      <c r="AV178" s="159"/>
      <c r="AW178" s="159"/>
      <c r="AX178" s="159"/>
      <c r="AY178" s="159"/>
      <c r="AZ178" s="159"/>
      <c r="BA178" s="159"/>
      <c r="BB178" s="159"/>
      <c r="BC178" s="159"/>
      <c r="BD178" s="159"/>
      <c r="BE178" s="159"/>
      <c r="BF178" s="159"/>
      <c r="BG178" s="159"/>
      <c r="BH178" s="159"/>
      <c r="BI178" s="160"/>
    </row>
    <row r="179" spans="1:61" ht="14.45" customHeight="1" x14ac:dyDescent="0.2">
      <c r="A179" s="12"/>
      <c r="B179" s="12"/>
      <c r="C179" s="36"/>
      <c r="D179" s="161"/>
      <c r="E179" s="161"/>
      <c r="F179" s="161"/>
      <c r="G179" s="161"/>
      <c r="H179" s="161"/>
      <c r="I179" s="161"/>
      <c r="J179" s="161"/>
      <c r="K179" s="161"/>
      <c r="L179" s="161"/>
      <c r="M179" s="161"/>
      <c r="N179" s="161"/>
      <c r="O179" s="161"/>
      <c r="P179" s="161"/>
      <c r="Q179" s="161"/>
      <c r="R179" s="161"/>
      <c r="S179" s="161"/>
      <c r="T179" s="161"/>
      <c r="U179" s="161"/>
      <c r="V179" s="161"/>
      <c r="W179" s="161"/>
      <c r="X179" s="161"/>
      <c r="Y179" s="161"/>
      <c r="Z179" s="161"/>
      <c r="AA179" s="161"/>
      <c r="AB179" s="161"/>
      <c r="AC179" s="161"/>
      <c r="AD179" s="161"/>
      <c r="AE179" s="161"/>
      <c r="AF179" s="161"/>
      <c r="AG179" s="161"/>
      <c r="AH179" s="161"/>
      <c r="AI179" s="161"/>
      <c r="AJ179" s="161"/>
      <c r="AK179" s="161"/>
      <c r="AL179" s="161"/>
      <c r="AM179" s="161"/>
      <c r="AN179" s="161"/>
      <c r="AO179" s="161"/>
      <c r="AP179" s="161"/>
      <c r="AQ179" s="161"/>
      <c r="AR179" s="161"/>
      <c r="AS179" s="161"/>
      <c r="AT179" s="161"/>
      <c r="AU179" s="161"/>
      <c r="AV179" s="161"/>
      <c r="AW179" s="161"/>
      <c r="AX179" s="161"/>
      <c r="AY179" s="161"/>
      <c r="AZ179" s="161"/>
      <c r="BA179" s="161"/>
      <c r="BB179" s="161"/>
      <c r="BC179" s="161"/>
      <c r="BD179" s="161"/>
      <c r="BE179" s="161"/>
      <c r="BF179" s="161"/>
      <c r="BG179" s="161"/>
      <c r="BH179" s="161"/>
      <c r="BI179" s="162"/>
    </row>
    <row r="180" spans="1:61" ht="14.45" customHeight="1" x14ac:dyDescent="0.2">
      <c r="A180" s="12"/>
      <c r="B180" s="12"/>
      <c r="C180" s="66"/>
      <c r="D180" s="72" t="s">
        <v>179</v>
      </c>
      <c r="E180" s="31"/>
      <c r="F180" s="31"/>
      <c r="G180" s="31"/>
      <c r="H180" s="31"/>
      <c r="I180" s="31"/>
      <c r="J180" s="31"/>
      <c r="K180" s="31"/>
      <c r="L180" s="31"/>
      <c r="M180" s="31"/>
      <c r="N180" s="31"/>
      <c r="O180" s="31"/>
      <c r="P180" s="31"/>
      <c r="Q180" s="31"/>
      <c r="R180" s="31"/>
      <c r="S180" s="31"/>
      <c r="T180" s="31"/>
      <c r="U180" s="31"/>
      <c r="V180" s="31"/>
      <c r="W180" s="31"/>
      <c r="X180" s="31"/>
      <c r="Y180" s="31"/>
      <c r="Z180" s="31"/>
      <c r="AA180" s="31"/>
      <c r="AB180" s="31"/>
      <c r="AC180" s="31"/>
      <c r="AD180" s="31"/>
      <c r="AE180" s="31"/>
      <c r="AF180" s="31"/>
      <c r="AG180" s="31"/>
      <c r="AH180" s="31"/>
      <c r="AI180" s="31"/>
      <c r="AJ180" s="31"/>
      <c r="AK180" s="31"/>
      <c r="AL180" s="31"/>
      <c r="AM180" s="31"/>
      <c r="AN180" s="31"/>
      <c r="AO180" s="31"/>
      <c r="AP180" s="31"/>
      <c r="AQ180" s="31"/>
      <c r="AR180" s="31"/>
      <c r="AS180" s="31"/>
      <c r="AT180" s="31"/>
      <c r="AU180" s="31"/>
      <c r="AV180" s="31"/>
      <c r="AW180" s="31"/>
      <c r="AX180" s="31"/>
      <c r="AY180" s="31"/>
      <c r="AZ180" s="31"/>
      <c r="BA180" s="31"/>
      <c r="BB180" s="31"/>
      <c r="BC180" s="31"/>
      <c r="BD180" s="31"/>
      <c r="BE180" s="31"/>
      <c r="BF180" s="31"/>
      <c r="BG180" s="31"/>
      <c r="BH180" s="31"/>
      <c r="BI180" s="43"/>
    </row>
    <row r="181" spans="1:61" ht="14.45" customHeight="1" x14ac:dyDescent="0.2">
      <c r="A181" s="12"/>
      <c r="B181" s="12"/>
      <c r="C181" s="41"/>
      <c r="D181" s="8"/>
      <c r="E181" s="8"/>
      <c r="F181" s="8"/>
      <c r="G181" s="8"/>
      <c r="H181" s="137" t="str">
        <f>IF(ISBLANK(Data!D240),"",Data!D240)</f>
        <v/>
      </c>
      <c r="I181" s="137"/>
      <c r="J181" s="137"/>
      <c r="K181" s="137"/>
      <c r="L181" s="137"/>
      <c r="M181" s="137"/>
      <c r="N181" s="137"/>
      <c r="O181" s="137"/>
      <c r="P181" s="137"/>
      <c r="Q181" s="137"/>
      <c r="R181" s="137"/>
      <c r="S181" s="137"/>
      <c r="T181" s="137"/>
      <c r="U181" s="137"/>
      <c r="V181" s="137"/>
      <c r="W181" s="137"/>
      <c r="X181" s="137"/>
      <c r="Y181" s="137"/>
      <c r="Z181" s="137"/>
      <c r="AA181" s="137"/>
      <c r="AB181" s="8"/>
      <c r="AC181" s="8"/>
      <c r="AD181" s="8"/>
      <c r="AE181" s="8"/>
      <c r="AF181" s="8"/>
      <c r="AG181" s="8"/>
      <c r="AH181" s="8"/>
      <c r="AI181" s="137" t="str">
        <f>IF(ISBLANK(Data!D241),"",Data!D241)</f>
        <v/>
      </c>
      <c r="AJ181" s="137"/>
      <c r="AK181" s="137"/>
      <c r="AL181" s="137"/>
      <c r="AM181" s="137"/>
      <c r="AN181" s="137"/>
      <c r="AO181" s="137"/>
      <c r="AP181" s="137"/>
      <c r="AQ181" s="137"/>
      <c r="AR181" s="137"/>
      <c r="AS181" s="137"/>
      <c r="AT181" s="137"/>
      <c r="AU181" s="137"/>
      <c r="AV181" s="137"/>
      <c r="AW181" s="137"/>
      <c r="AX181" s="137"/>
      <c r="AY181" s="137"/>
      <c r="AZ181" s="137"/>
      <c r="BA181" s="137"/>
      <c r="BB181" s="137"/>
      <c r="BC181" s="137"/>
      <c r="BD181" s="137"/>
      <c r="BE181" s="137"/>
      <c r="BF181" s="137"/>
      <c r="BG181" s="137"/>
      <c r="BH181" s="137"/>
      <c r="BI181" s="138"/>
    </row>
    <row r="182" spans="1:61" ht="14.45" customHeight="1" x14ac:dyDescent="0.2">
      <c r="A182" s="12"/>
      <c r="B182" s="12"/>
      <c r="C182" s="41"/>
      <c r="D182" s="8" t="s">
        <v>164</v>
      </c>
      <c r="E182" s="8"/>
      <c r="F182" s="8"/>
      <c r="G182" s="8"/>
      <c r="H182" s="139"/>
      <c r="I182" s="139"/>
      <c r="J182" s="139"/>
      <c r="K182" s="139"/>
      <c r="L182" s="139"/>
      <c r="M182" s="139"/>
      <c r="N182" s="139"/>
      <c r="O182" s="139"/>
      <c r="P182" s="139"/>
      <c r="Q182" s="139"/>
      <c r="R182" s="139"/>
      <c r="S182" s="139"/>
      <c r="T182" s="139"/>
      <c r="U182" s="139"/>
      <c r="V182" s="139"/>
      <c r="W182" s="139"/>
      <c r="X182" s="139"/>
      <c r="Y182" s="139"/>
      <c r="Z182" s="139"/>
      <c r="AA182" s="139"/>
      <c r="AB182" s="8"/>
      <c r="AC182" s="8" t="s">
        <v>165</v>
      </c>
      <c r="AD182" s="8"/>
      <c r="AE182" s="8"/>
      <c r="AF182" s="8"/>
      <c r="AG182" s="8"/>
      <c r="AH182" s="8"/>
      <c r="AI182" s="139"/>
      <c r="AJ182" s="139"/>
      <c r="AK182" s="139"/>
      <c r="AL182" s="139"/>
      <c r="AM182" s="139"/>
      <c r="AN182" s="139"/>
      <c r="AO182" s="139"/>
      <c r="AP182" s="139"/>
      <c r="AQ182" s="139"/>
      <c r="AR182" s="139"/>
      <c r="AS182" s="139"/>
      <c r="AT182" s="139"/>
      <c r="AU182" s="139"/>
      <c r="AV182" s="139"/>
      <c r="AW182" s="139"/>
      <c r="AX182" s="139"/>
      <c r="AY182" s="139"/>
      <c r="AZ182" s="139"/>
      <c r="BA182" s="139"/>
      <c r="BB182" s="139"/>
      <c r="BC182" s="139"/>
      <c r="BD182" s="139"/>
      <c r="BE182" s="139"/>
      <c r="BF182" s="139"/>
      <c r="BG182" s="139"/>
      <c r="BH182" s="139"/>
      <c r="BI182" s="140"/>
    </row>
    <row r="183" spans="1:61" ht="14.45" customHeight="1" x14ac:dyDescent="0.2">
      <c r="A183" s="12"/>
      <c r="B183" s="12"/>
      <c r="C183" s="36"/>
      <c r="D183" s="30"/>
      <c r="E183" s="30"/>
      <c r="F183" s="30"/>
      <c r="G183" s="30"/>
      <c r="H183" s="141"/>
      <c r="I183" s="141"/>
      <c r="J183" s="141"/>
      <c r="K183" s="141"/>
      <c r="L183" s="141"/>
      <c r="M183" s="141"/>
      <c r="N183" s="141"/>
      <c r="O183" s="141"/>
      <c r="P183" s="141"/>
      <c r="Q183" s="141"/>
      <c r="R183" s="141"/>
      <c r="S183" s="141"/>
      <c r="T183" s="141"/>
      <c r="U183" s="141"/>
      <c r="V183" s="141"/>
      <c r="W183" s="141"/>
      <c r="X183" s="141"/>
      <c r="Y183" s="141"/>
      <c r="Z183" s="141"/>
      <c r="AA183" s="141"/>
      <c r="AB183" s="30"/>
      <c r="AC183" s="30"/>
      <c r="AD183" s="30"/>
      <c r="AE183" s="30"/>
      <c r="AF183" s="30"/>
      <c r="AG183" s="30"/>
      <c r="AH183" s="30"/>
      <c r="AI183" s="141"/>
      <c r="AJ183" s="141"/>
      <c r="AK183" s="141"/>
      <c r="AL183" s="141"/>
      <c r="AM183" s="141"/>
      <c r="AN183" s="141"/>
      <c r="AO183" s="141"/>
      <c r="AP183" s="141"/>
      <c r="AQ183" s="141"/>
      <c r="AR183" s="141"/>
      <c r="AS183" s="141"/>
      <c r="AT183" s="141"/>
      <c r="AU183" s="141"/>
      <c r="AV183" s="141"/>
      <c r="AW183" s="141"/>
      <c r="AX183" s="141"/>
      <c r="AY183" s="141"/>
      <c r="AZ183" s="141"/>
      <c r="BA183" s="141"/>
      <c r="BB183" s="141"/>
      <c r="BC183" s="141"/>
      <c r="BD183" s="141"/>
      <c r="BE183" s="141"/>
      <c r="BF183" s="141"/>
      <c r="BG183" s="141"/>
      <c r="BH183" s="141"/>
      <c r="BI183" s="142"/>
    </row>
    <row r="184" spans="1:61" x14ac:dyDescent="0.2">
      <c r="A184" s="12"/>
      <c r="B184" s="8"/>
      <c r="C184" s="8"/>
      <c r="D184" s="8"/>
      <c r="E184" s="8"/>
      <c r="F184" s="8"/>
      <c r="G184" s="8"/>
      <c r="H184" s="8"/>
      <c r="I184" s="8"/>
      <c r="J184" s="8"/>
      <c r="K184" s="8"/>
      <c r="L184" s="8"/>
      <c r="M184" s="8"/>
      <c r="N184" s="8"/>
      <c r="O184" s="8"/>
      <c r="P184" s="8"/>
      <c r="Q184" s="8"/>
      <c r="R184" s="8"/>
      <c r="S184" s="8"/>
      <c r="T184" s="8"/>
      <c r="U184" s="8"/>
      <c r="V184" s="8"/>
      <c r="W184" s="8"/>
      <c r="X184" s="8"/>
      <c r="Y184" s="8"/>
      <c r="Z184" s="8"/>
      <c r="AA184" s="8"/>
      <c r="AB184" s="8"/>
      <c r="AC184" s="8"/>
      <c r="AD184" s="8"/>
      <c r="AE184" s="8"/>
      <c r="AF184" s="8"/>
      <c r="AG184" s="8"/>
      <c r="AH184" s="8"/>
      <c r="AI184" s="8"/>
      <c r="AJ184" s="8"/>
      <c r="AK184" s="8"/>
      <c r="AL184" s="8"/>
      <c r="AM184" s="8"/>
      <c r="AN184" s="8"/>
      <c r="AO184" s="8"/>
      <c r="AP184" s="8"/>
      <c r="AQ184" s="8"/>
      <c r="AR184" s="8"/>
      <c r="AS184" s="8"/>
      <c r="AT184" s="8"/>
      <c r="AU184" s="8"/>
      <c r="AV184" s="8"/>
      <c r="AW184" s="8"/>
      <c r="AX184" s="8"/>
      <c r="AY184" s="8"/>
      <c r="AZ184" s="8"/>
      <c r="BA184" s="8"/>
      <c r="BB184" s="8"/>
      <c r="BC184" s="8"/>
      <c r="BD184" s="8"/>
      <c r="BE184" s="8"/>
      <c r="BF184" s="8"/>
      <c r="BG184" s="8"/>
      <c r="BH184" s="8"/>
      <c r="BI184" s="8"/>
    </row>
    <row r="185" spans="1:61" x14ac:dyDescent="0.2">
      <c r="A185" s="12"/>
      <c r="B185" s="12"/>
      <c r="C185" s="12"/>
      <c r="D185" s="8"/>
      <c r="E185" s="8"/>
      <c r="F185" s="8"/>
      <c r="G185" s="8"/>
      <c r="H185" s="8"/>
      <c r="I185" s="8"/>
      <c r="J185" s="8"/>
      <c r="K185" s="8"/>
      <c r="L185" s="8"/>
      <c r="M185" s="8"/>
      <c r="N185" s="8"/>
      <c r="O185" s="8"/>
      <c r="P185" s="8"/>
      <c r="Q185" s="8"/>
      <c r="R185" s="8"/>
      <c r="S185" s="8"/>
      <c r="T185" s="8"/>
      <c r="U185" s="8"/>
      <c r="V185" s="8"/>
      <c r="W185" s="8"/>
      <c r="X185" s="8"/>
      <c r="Y185" s="8"/>
      <c r="Z185" s="8"/>
      <c r="AA185" s="8"/>
      <c r="AB185" s="8"/>
      <c r="AC185" s="8"/>
      <c r="AD185" s="8"/>
      <c r="AE185" s="8"/>
      <c r="AF185" s="8"/>
      <c r="AG185" s="8"/>
      <c r="AH185" s="8"/>
      <c r="AI185" s="8"/>
      <c r="AJ185" s="8"/>
      <c r="AK185" s="8"/>
      <c r="AL185" s="8"/>
      <c r="AM185" s="8"/>
      <c r="AN185" s="8"/>
      <c r="AO185" s="8"/>
      <c r="AP185" s="8"/>
      <c r="AQ185" s="8"/>
      <c r="AR185" s="8"/>
      <c r="AS185" s="8"/>
      <c r="AT185" s="8"/>
      <c r="AU185" s="8"/>
      <c r="AV185" s="8"/>
      <c r="AW185" s="8"/>
      <c r="AX185" s="8"/>
      <c r="AY185" s="8"/>
      <c r="AZ185" s="8"/>
      <c r="BA185" s="8"/>
      <c r="BB185" s="8"/>
      <c r="BC185" s="8"/>
      <c r="BD185" s="8"/>
      <c r="BE185" s="8"/>
      <c r="BF185" s="8"/>
      <c r="BG185" s="8"/>
      <c r="BH185" s="8"/>
      <c r="BI185" s="8"/>
    </row>
    <row r="186" spans="1:61" x14ac:dyDescent="0.2">
      <c r="A186" s="12"/>
      <c r="B186" s="12"/>
      <c r="C186" s="12"/>
      <c r="D186" s="8"/>
      <c r="E186" s="8"/>
      <c r="F186" s="8"/>
      <c r="G186" s="8"/>
      <c r="H186" s="8"/>
      <c r="I186" s="8"/>
      <c r="J186" s="8"/>
      <c r="K186" s="8"/>
      <c r="L186" s="8"/>
      <c r="M186" s="8"/>
      <c r="N186" s="8"/>
      <c r="O186" s="8"/>
      <c r="P186" s="8"/>
      <c r="Q186" s="8"/>
      <c r="R186" s="8"/>
      <c r="S186" s="8"/>
      <c r="T186" s="8"/>
      <c r="U186" s="8"/>
      <c r="V186" s="8"/>
      <c r="W186" s="8"/>
      <c r="X186" s="8"/>
      <c r="Y186" s="8"/>
      <c r="Z186" s="8"/>
      <c r="AA186" s="8"/>
      <c r="AB186" s="8"/>
      <c r="AC186" s="8"/>
      <c r="AD186" s="8"/>
      <c r="AE186" s="8"/>
      <c r="AF186" s="8"/>
      <c r="AG186" s="8"/>
      <c r="AH186" s="8"/>
      <c r="AI186" s="8"/>
      <c r="AJ186" s="8"/>
      <c r="AK186" s="8"/>
      <c r="AL186" s="8"/>
      <c r="AM186" s="8"/>
      <c r="AN186" s="8"/>
      <c r="AO186" s="8"/>
      <c r="AP186" s="8"/>
      <c r="AQ186" s="8"/>
      <c r="AR186" s="8"/>
      <c r="AS186" s="8"/>
      <c r="AT186" s="8"/>
      <c r="AU186" s="8"/>
      <c r="AV186" s="8"/>
      <c r="AW186" s="8"/>
      <c r="AX186" s="8"/>
      <c r="AY186" s="8"/>
      <c r="AZ186" s="8"/>
      <c r="BA186" s="8"/>
      <c r="BB186" s="8"/>
      <c r="BC186" s="8"/>
      <c r="BD186" s="8"/>
      <c r="BE186" s="8"/>
      <c r="BF186" s="8"/>
      <c r="BG186" s="8"/>
      <c r="BH186" s="8"/>
      <c r="BI186" s="8"/>
    </row>
    <row r="187" spans="1:61" x14ac:dyDescent="0.2">
      <c r="A187" s="12"/>
      <c r="B187" s="12"/>
      <c r="C187" s="12"/>
      <c r="D187" s="8"/>
      <c r="E187" s="8"/>
      <c r="F187" s="8"/>
      <c r="G187" s="8"/>
      <c r="H187" s="8"/>
      <c r="I187" s="8"/>
      <c r="J187" s="8"/>
      <c r="K187" s="8"/>
      <c r="L187" s="8"/>
      <c r="M187" s="8"/>
      <c r="N187" s="8"/>
      <c r="O187" s="8"/>
      <c r="P187" s="8"/>
      <c r="Q187" s="8"/>
      <c r="R187" s="8"/>
      <c r="S187" s="8"/>
      <c r="T187" s="8"/>
      <c r="U187" s="8"/>
      <c r="V187" s="8"/>
      <c r="W187" s="8"/>
      <c r="X187" s="8"/>
      <c r="Y187" s="8"/>
      <c r="Z187" s="8"/>
      <c r="AA187" s="8"/>
      <c r="AB187" s="8"/>
      <c r="AC187" s="8"/>
      <c r="AD187" s="8"/>
      <c r="AE187" s="8"/>
      <c r="AF187" s="8"/>
      <c r="AG187" s="8"/>
      <c r="AH187" s="8"/>
      <c r="AI187" s="8"/>
      <c r="AJ187" s="8"/>
      <c r="AK187" s="8"/>
      <c r="AL187" s="8"/>
      <c r="AM187" s="8"/>
      <c r="AN187" s="8"/>
      <c r="AO187" s="8"/>
      <c r="AP187" s="8"/>
      <c r="AQ187" s="8"/>
      <c r="AR187" s="8"/>
      <c r="AS187" s="8"/>
      <c r="AT187" s="8"/>
      <c r="AU187" s="8"/>
      <c r="AV187" s="8"/>
      <c r="AW187" s="8"/>
      <c r="AX187" s="8"/>
      <c r="AY187" s="8"/>
      <c r="AZ187" s="8"/>
      <c r="BA187" s="8"/>
      <c r="BB187" s="8"/>
      <c r="BC187" s="8"/>
      <c r="BD187" s="8"/>
      <c r="BE187" s="8"/>
      <c r="BF187" s="8"/>
      <c r="BG187" s="8"/>
      <c r="BH187" s="8"/>
      <c r="BI187" s="8"/>
    </row>
    <row r="188" spans="1:61" x14ac:dyDescent="0.2">
      <c r="A188" s="12"/>
      <c r="B188" s="12"/>
      <c r="C188" s="12"/>
      <c r="D188" s="8"/>
      <c r="E188" s="8"/>
      <c r="F188" s="8"/>
      <c r="G188" s="8"/>
      <c r="H188" s="8"/>
      <c r="I188" s="8"/>
      <c r="J188" s="8"/>
      <c r="K188" s="8"/>
      <c r="L188" s="8"/>
      <c r="M188" s="8"/>
      <c r="N188" s="8"/>
      <c r="O188" s="8"/>
      <c r="P188" s="8"/>
      <c r="Q188" s="8"/>
      <c r="R188" s="8"/>
      <c r="S188" s="8"/>
      <c r="T188" s="8"/>
      <c r="U188" s="8"/>
      <c r="V188" s="8"/>
      <c r="W188" s="8"/>
      <c r="X188" s="8"/>
      <c r="Y188" s="8"/>
      <c r="Z188" s="8"/>
      <c r="AA188" s="8"/>
      <c r="AB188" s="8"/>
      <c r="AC188" s="8"/>
      <c r="AD188" s="8"/>
      <c r="AE188" s="8"/>
      <c r="AF188" s="8"/>
      <c r="AG188" s="8"/>
      <c r="AH188" s="8"/>
      <c r="AI188" s="8"/>
      <c r="AJ188" s="8"/>
      <c r="AK188" s="8"/>
      <c r="AL188" s="8"/>
      <c r="AM188" s="8"/>
      <c r="AN188" s="8"/>
      <c r="AO188" s="8"/>
      <c r="AP188" s="8"/>
      <c r="AQ188" s="8"/>
      <c r="AR188" s="8"/>
      <c r="AS188" s="8"/>
      <c r="AT188" s="8"/>
      <c r="AU188" s="8"/>
      <c r="AV188" s="8"/>
      <c r="AW188" s="8"/>
      <c r="AX188" s="8"/>
      <c r="AY188" s="8"/>
      <c r="AZ188" s="8"/>
      <c r="BA188" s="8"/>
      <c r="BB188" s="8"/>
      <c r="BC188" s="8"/>
      <c r="BD188" s="8"/>
      <c r="BE188" s="8"/>
      <c r="BF188" s="8"/>
      <c r="BG188" s="8"/>
      <c r="BH188" s="8"/>
      <c r="BI188" s="8"/>
    </row>
    <row r="189" spans="1:61" x14ac:dyDescent="0.2">
      <c r="A189" s="12"/>
      <c r="B189" s="12"/>
      <c r="C189" s="12"/>
      <c r="D189" s="8"/>
      <c r="E189" s="8"/>
      <c r="F189" s="8"/>
      <c r="G189" s="8"/>
      <c r="H189" s="8"/>
      <c r="I189" s="8"/>
      <c r="J189" s="8"/>
      <c r="K189" s="8"/>
      <c r="L189" s="8"/>
      <c r="M189" s="8"/>
      <c r="N189" s="8"/>
      <c r="O189" s="8"/>
      <c r="P189" s="8"/>
      <c r="Q189" s="8"/>
      <c r="R189" s="8"/>
      <c r="S189" s="8"/>
      <c r="T189" s="8"/>
      <c r="U189" s="8"/>
      <c r="V189" s="8"/>
      <c r="W189" s="8"/>
      <c r="X189" s="8"/>
      <c r="Y189" s="8"/>
      <c r="Z189" s="8"/>
      <c r="AA189" s="8"/>
      <c r="AB189" s="8"/>
      <c r="AC189" s="8"/>
      <c r="AD189" s="8"/>
      <c r="AE189" s="8"/>
      <c r="AF189" s="8"/>
      <c r="AG189" s="8"/>
      <c r="AH189" s="8"/>
      <c r="AI189" s="8"/>
      <c r="AJ189" s="8"/>
      <c r="AK189" s="8"/>
      <c r="AL189" s="8"/>
      <c r="AM189" s="8"/>
      <c r="AN189" s="8"/>
      <c r="AO189" s="8"/>
      <c r="AP189" s="8"/>
      <c r="AQ189" s="8"/>
      <c r="AR189" s="8"/>
      <c r="AS189" s="8"/>
      <c r="AT189" s="8"/>
      <c r="AU189" s="8"/>
      <c r="AV189" s="8"/>
      <c r="AW189" s="8"/>
      <c r="AX189" s="8"/>
      <c r="AY189" s="8"/>
      <c r="AZ189" s="8"/>
      <c r="BA189" s="8"/>
      <c r="BB189" s="8"/>
      <c r="BC189" s="8"/>
      <c r="BD189" s="8"/>
      <c r="BE189" s="8"/>
      <c r="BF189" s="8"/>
      <c r="BG189" s="8"/>
      <c r="BH189" s="8"/>
      <c r="BI189" s="8"/>
    </row>
    <row r="190" spans="1:61" x14ac:dyDescent="0.2">
      <c r="A190" s="12"/>
      <c r="B190" s="12"/>
      <c r="C190" s="12"/>
      <c r="D190" s="8"/>
      <c r="E190" s="8"/>
      <c r="F190" s="8"/>
      <c r="G190" s="8"/>
      <c r="H190" s="8"/>
      <c r="I190" s="8"/>
      <c r="J190" s="8"/>
      <c r="K190" s="8"/>
      <c r="L190" s="8"/>
      <c r="M190" s="8"/>
      <c r="N190" s="8"/>
      <c r="O190" s="8"/>
      <c r="P190" s="8"/>
      <c r="Q190" s="8"/>
      <c r="R190" s="8"/>
      <c r="S190" s="8"/>
      <c r="T190" s="8"/>
      <c r="U190" s="8"/>
      <c r="V190" s="8"/>
      <c r="W190" s="8"/>
      <c r="X190" s="8"/>
      <c r="Y190" s="8"/>
      <c r="Z190" s="8"/>
      <c r="AA190" s="8"/>
      <c r="AB190" s="8"/>
      <c r="AC190" s="8"/>
      <c r="AD190" s="8"/>
      <c r="AE190" s="8"/>
      <c r="AF190" s="8"/>
      <c r="AG190" s="8"/>
      <c r="AH190" s="8"/>
      <c r="AI190" s="8"/>
      <c r="AJ190" s="8"/>
      <c r="AK190" s="8"/>
      <c r="AL190" s="8"/>
      <c r="AM190" s="8"/>
      <c r="AN190" s="8"/>
      <c r="AO190" s="8"/>
      <c r="AP190" s="8"/>
      <c r="AQ190" s="8"/>
      <c r="AR190" s="8"/>
      <c r="AS190" s="8"/>
      <c r="AT190" s="8"/>
      <c r="AU190" s="8"/>
      <c r="AV190" s="8"/>
      <c r="AW190" s="8"/>
      <c r="AX190" s="8"/>
      <c r="AY190" s="8"/>
      <c r="AZ190" s="8"/>
      <c r="BA190" s="8"/>
      <c r="BB190" s="8"/>
      <c r="BC190" s="8"/>
      <c r="BD190" s="8"/>
      <c r="BE190" s="8"/>
      <c r="BF190" s="8"/>
      <c r="BG190" s="8"/>
      <c r="BH190" s="8"/>
      <c r="BI190" s="8"/>
    </row>
    <row r="191" spans="1:61" x14ac:dyDescent="0.2">
      <c r="A191" s="12"/>
      <c r="B191" s="12"/>
      <c r="C191" s="12"/>
      <c r="D191" s="8"/>
      <c r="E191" s="8"/>
      <c r="F191" s="8"/>
      <c r="G191" s="8"/>
      <c r="H191" s="8"/>
      <c r="I191" s="8"/>
      <c r="J191" s="8"/>
      <c r="K191" s="8"/>
      <c r="L191" s="8"/>
      <c r="M191" s="8"/>
      <c r="N191" s="8"/>
      <c r="O191" s="8"/>
      <c r="P191" s="8"/>
      <c r="Q191" s="8"/>
      <c r="R191" s="8"/>
      <c r="S191" s="8"/>
      <c r="T191" s="8"/>
      <c r="U191" s="8"/>
      <c r="V191" s="8"/>
      <c r="W191" s="8"/>
      <c r="X191" s="8"/>
      <c r="Y191" s="8"/>
      <c r="Z191" s="8"/>
      <c r="AA191" s="8"/>
      <c r="AB191" s="8"/>
      <c r="AC191" s="8"/>
      <c r="AD191" s="8"/>
      <c r="AE191" s="8"/>
      <c r="AF191" s="8"/>
      <c r="AG191" s="8"/>
      <c r="AH191" s="8"/>
      <c r="AI191" s="8"/>
      <c r="AJ191" s="8"/>
      <c r="AK191" s="8"/>
      <c r="AL191" s="8"/>
      <c r="AM191" s="8"/>
      <c r="AN191" s="8"/>
      <c r="AO191" s="8"/>
      <c r="AP191" s="8"/>
      <c r="AQ191" s="8"/>
      <c r="AR191" s="8"/>
      <c r="AS191" s="8"/>
      <c r="AT191" s="8"/>
      <c r="AU191" s="8"/>
      <c r="AV191" s="8"/>
      <c r="AW191" s="8"/>
      <c r="AX191" s="8"/>
      <c r="AY191" s="8"/>
      <c r="AZ191" s="8"/>
      <c r="BA191" s="8"/>
      <c r="BB191" s="8"/>
      <c r="BC191" s="8"/>
      <c r="BD191" s="8"/>
      <c r="BE191" s="8"/>
      <c r="BF191" s="8"/>
      <c r="BG191" s="8"/>
      <c r="BH191" s="8"/>
      <c r="BI191" s="8"/>
    </row>
    <row r="192" spans="1:61" x14ac:dyDescent="0.2">
      <c r="A192" s="12"/>
      <c r="B192" s="12"/>
      <c r="C192" s="12"/>
      <c r="D192" s="8"/>
      <c r="E192" s="8"/>
      <c r="F192" s="8"/>
      <c r="G192" s="8"/>
      <c r="H192" s="8"/>
      <c r="I192" s="8"/>
      <c r="J192" s="8"/>
      <c r="K192" s="8"/>
      <c r="L192" s="8"/>
      <c r="M192" s="8"/>
      <c r="N192" s="8"/>
      <c r="O192" s="8"/>
      <c r="P192" s="8"/>
      <c r="Q192" s="8"/>
      <c r="R192" s="8"/>
      <c r="S192" s="8"/>
      <c r="T192" s="8"/>
      <c r="U192" s="8"/>
      <c r="V192" s="8"/>
      <c r="W192" s="8"/>
      <c r="X192" s="8"/>
      <c r="Y192" s="8"/>
      <c r="Z192" s="8"/>
      <c r="AA192" s="8"/>
      <c r="AB192" s="8"/>
      <c r="AC192" s="8"/>
      <c r="AD192" s="8"/>
      <c r="AE192" s="8"/>
      <c r="AF192" s="8"/>
      <c r="AG192" s="8"/>
      <c r="AH192" s="8"/>
      <c r="AI192" s="8"/>
      <c r="AJ192" s="8"/>
      <c r="AK192" s="8"/>
      <c r="AL192" s="8"/>
      <c r="AM192" s="8"/>
      <c r="AN192" s="8"/>
      <c r="AO192" s="8"/>
      <c r="AP192" s="8"/>
      <c r="AQ192" s="8"/>
      <c r="AR192" s="8"/>
      <c r="AS192" s="8"/>
      <c r="AT192" s="8"/>
      <c r="AU192" s="8"/>
      <c r="AV192" s="8"/>
      <c r="AW192" s="8"/>
      <c r="AX192" s="8"/>
      <c r="AY192" s="8"/>
      <c r="AZ192" s="8"/>
      <c r="BA192" s="8"/>
      <c r="BB192" s="8"/>
      <c r="BC192" s="8"/>
      <c r="BD192" s="8"/>
      <c r="BE192" s="8"/>
      <c r="BF192" s="8"/>
      <c r="BG192" s="8"/>
      <c r="BH192" s="8"/>
      <c r="BI192" s="8"/>
    </row>
    <row r="193" spans="1:61" x14ac:dyDescent="0.2">
      <c r="A193" s="12"/>
      <c r="B193" s="12"/>
      <c r="C193" s="12"/>
      <c r="D193" s="8"/>
      <c r="E193" s="8"/>
      <c r="F193" s="8"/>
      <c r="G193" s="8"/>
      <c r="H193" s="8"/>
      <c r="I193" s="8"/>
      <c r="J193" s="8"/>
      <c r="K193" s="8"/>
      <c r="L193" s="8"/>
      <c r="M193" s="8"/>
      <c r="N193" s="8"/>
      <c r="O193" s="8"/>
      <c r="P193" s="8"/>
      <c r="Q193" s="8"/>
      <c r="R193" s="8"/>
      <c r="S193" s="8"/>
      <c r="T193" s="8"/>
      <c r="U193" s="8"/>
      <c r="V193" s="8"/>
      <c r="W193" s="8"/>
      <c r="X193" s="8"/>
      <c r="Y193" s="8"/>
      <c r="Z193" s="8"/>
      <c r="AA193" s="8"/>
      <c r="AB193" s="8"/>
      <c r="AC193" s="8"/>
      <c r="AD193" s="8"/>
      <c r="AE193" s="8"/>
      <c r="AF193" s="8"/>
      <c r="AG193" s="8"/>
      <c r="AH193" s="8"/>
      <c r="AI193" s="8"/>
      <c r="AJ193" s="8"/>
      <c r="AK193" s="8"/>
      <c r="AL193" s="8"/>
      <c r="AM193" s="8"/>
      <c r="AN193" s="8"/>
      <c r="AO193" s="8"/>
      <c r="AP193" s="8"/>
      <c r="AQ193" s="8"/>
      <c r="AR193" s="8"/>
      <c r="AS193" s="8"/>
      <c r="AT193" s="8"/>
      <c r="AU193" s="8"/>
      <c r="AV193" s="8"/>
      <c r="AW193" s="8"/>
      <c r="AX193" s="8"/>
      <c r="AY193" s="8"/>
      <c r="AZ193" s="8"/>
      <c r="BA193" s="8"/>
      <c r="BB193" s="8"/>
      <c r="BC193" s="8"/>
      <c r="BD193" s="8"/>
      <c r="BE193" s="8"/>
      <c r="BF193" s="8"/>
      <c r="BG193" s="8"/>
      <c r="BH193" s="8"/>
      <c r="BI193" s="8"/>
    </row>
    <row r="194" spans="1:61" x14ac:dyDescent="0.2">
      <c r="A194" s="12"/>
      <c r="B194" s="12"/>
      <c r="C194" s="12"/>
      <c r="D194" s="8"/>
      <c r="E194" s="8"/>
      <c r="F194" s="8"/>
      <c r="G194" s="8"/>
      <c r="H194" s="8"/>
      <c r="I194" s="8"/>
      <c r="J194" s="8"/>
      <c r="K194" s="8"/>
      <c r="L194" s="8"/>
      <c r="M194" s="8"/>
      <c r="N194" s="8"/>
      <c r="O194" s="8"/>
      <c r="P194" s="8"/>
      <c r="Q194" s="8"/>
      <c r="R194" s="8"/>
      <c r="S194" s="8"/>
      <c r="T194" s="8"/>
      <c r="U194" s="8"/>
      <c r="V194" s="8"/>
      <c r="W194" s="8"/>
      <c r="X194" s="8"/>
      <c r="Y194" s="8"/>
      <c r="Z194" s="8"/>
      <c r="AA194" s="8"/>
      <c r="AB194" s="8"/>
      <c r="AC194" s="8"/>
      <c r="AD194" s="8"/>
      <c r="AE194" s="8"/>
      <c r="AF194" s="8"/>
      <c r="AG194" s="8"/>
      <c r="AH194" s="8"/>
      <c r="AI194" s="8"/>
      <c r="AJ194" s="8"/>
      <c r="AK194" s="8"/>
      <c r="AL194" s="8"/>
      <c r="AM194" s="8"/>
      <c r="AN194" s="8"/>
      <c r="AO194" s="8"/>
      <c r="AP194" s="8"/>
      <c r="AQ194" s="8"/>
      <c r="AR194" s="8"/>
      <c r="AS194" s="8"/>
      <c r="AT194" s="8"/>
      <c r="AU194" s="8"/>
      <c r="AV194" s="8"/>
      <c r="AW194" s="8"/>
      <c r="AX194" s="8"/>
      <c r="AY194" s="8"/>
      <c r="AZ194" s="8"/>
      <c r="BA194" s="8"/>
      <c r="BB194" s="8"/>
      <c r="BC194" s="8"/>
      <c r="BD194" s="8"/>
      <c r="BE194" s="8"/>
      <c r="BF194" s="8"/>
      <c r="BG194" s="8"/>
      <c r="BH194" s="8"/>
      <c r="BI194" s="13"/>
    </row>
    <row r="195" spans="1:61" x14ac:dyDescent="0.2">
      <c r="J195" s="8"/>
      <c r="K195" s="8"/>
      <c r="L195" s="8"/>
      <c r="M195" s="8"/>
      <c r="N195" s="8"/>
      <c r="O195" s="8"/>
      <c r="P195" s="8"/>
      <c r="Q195" s="8"/>
      <c r="R195" s="8"/>
      <c r="S195" s="8"/>
      <c r="T195" s="8"/>
      <c r="U195" s="8"/>
      <c r="V195" s="8"/>
      <c r="W195" s="8"/>
      <c r="X195" s="8"/>
      <c r="Y195" s="8"/>
      <c r="Z195" s="8"/>
      <c r="AA195" s="8"/>
      <c r="AB195" s="8"/>
      <c r="AC195" s="8"/>
      <c r="AD195" s="8"/>
      <c r="AE195" s="8"/>
      <c r="AF195" s="8"/>
      <c r="AG195" s="8"/>
      <c r="AH195" s="8"/>
      <c r="AI195" s="8"/>
      <c r="AJ195" s="8"/>
      <c r="AK195" s="8"/>
      <c r="AL195" s="8"/>
      <c r="AM195" s="8"/>
      <c r="AN195" s="8"/>
      <c r="AO195" s="8"/>
      <c r="AP195" s="8"/>
      <c r="AQ195" s="8"/>
      <c r="AR195" s="8"/>
      <c r="AS195" s="8"/>
      <c r="AT195" s="8"/>
      <c r="AU195" s="8"/>
      <c r="AV195" s="8"/>
      <c r="AW195" s="8"/>
      <c r="AX195" s="8"/>
      <c r="AY195" s="8"/>
      <c r="AZ195" s="8"/>
      <c r="BA195" s="8"/>
      <c r="BB195" s="8"/>
      <c r="BC195" s="8"/>
      <c r="BD195" s="8"/>
      <c r="BE195" s="8"/>
      <c r="BF195" s="8"/>
      <c r="BG195" s="8"/>
      <c r="BH195" s="8"/>
    </row>
    <row r="199" spans="1:61" x14ac:dyDescent="0.2">
      <c r="I199" s="8" t="s">
        <v>117</v>
      </c>
      <c r="BI199" s="13" t="s">
        <v>180</v>
      </c>
    </row>
  </sheetData>
  <mergeCells count="143">
    <mergeCell ref="N5:AI5"/>
    <mergeCell ref="N6:AI6"/>
    <mergeCell ref="N7:W7"/>
    <mergeCell ref="AA7:AI7"/>
    <mergeCell ref="AB18:AF18"/>
    <mergeCell ref="H20:AG20"/>
    <mergeCell ref="H21:Z21"/>
    <mergeCell ref="AC21:AG21"/>
    <mergeCell ref="S41:V41"/>
    <mergeCell ref="AF41:AI41"/>
    <mergeCell ref="AF32:AK32"/>
    <mergeCell ref="AF33:AK33"/>
    <mergeCell ref="AF34:AJ34"/>
    <mergeCell ref="M23:AG23"/>
    <mergeCell ref="AK17:BI17"/>
    <mergeCell ref="AM20:BI20"/>
    <mergeCell ref="W22:BI22"/>
    <mergeCell ref="AK21:AN21"/>
    <mergeCell ref="I17:R17"/>
    <mergeCell ref="I18:R18"/>
    <mergeCell ref="AU23:BI23"/>
    <mergeCell ref="AR21:BI21"/>
    <mergeCell ref="H22:R22"/>
    <mergeCell ref="Y17:AG17"/>
    <mergeCell ref="AW34:BD34"/>
    <mergeCell ref="AK34:AL34"/>
    <mergeCell ref="BE32:BH32"/>
    <mergeCell ref="BE33:BH33"/>
    <mergeCell ref="BE34:BH34"/>
    <mergeCell ref="O29:AM29"/>
    <mergeCell ref="AU29:BI29"/>
    <mergeCell ref="AU30:BI30"/>
    <mergeCell ref="BE48:BG48"/>
    <mergeCell ref="AS41:AW41"/>
    <mergeCell ref="AW32:BD32"/>
    <mergeCell ref="AW33:BD33"/>
    <mergeCell ref="AS76:BI76"/>
    <mergeCell ref="AS77:BI77"/>
    <mergeCell ref="H70:U70"/>
    <mergeCell ref="X70:AJ70"/>
    <mergeCell ref="AT70:BI70"/>
    <mergeCell ref="AT71:BI71"/>
    <mergeCell ref="AJ38:AN38"/>
    <mergeCell ref="AT69:AZ69"/>
    <mergeCell ref="BD69:BI69"/>
    <mergeCell ref="AV61:BI61"/>
    <mergeCell ref="AU57:AY57"/>
    <mergeCell ref="AY59:BF59"/>
    <mergeCell ref="AA53:AJ53"/>
    <mergeCell ref="U55:AJ55"/>
    <mergeCell ref="AK53:AL53"/>
    <mergeCell ref="BA53:BF53"/>
    <mergeCell ref="BA54:BF54"/>
    <mergeCell ref="BA55:BF55"/>
    <mergeCell ref="AR51:BH51"/>
    <mergeCell ref="O45:AM45"/>
    <mergeCell ref="AL46:AM46"/>
    <mergeCell ref="AU45:BI45"/>
    <mergeCell ref="AU46:BI46"/>
    <mergeCell ref="H72:W72"/>
    <mergeCell ref="AE80:AI80"/>
    <mergeCell ref="AT80:BF80"/>
    <mergeCell ref="AB81:AH81"/>
    <mergeCell ref="AT81:BF81"/>
    <mergeCell ref="AC82:AH82"/>
    <mergeCell ref="AT82:BF82"/>
    <mergeCell ref="D77:AH77"/>
    <mergeCell ref="AB79:AI79"/>
    <mergeCell ref="AT79:BF79"/>
    <mergeCell ref="AB95:AH95"/>
    <mergeCell ref="AT95:BF95"/>
    <mergeCell ref="AT96:BF96"/>
    <mergeCell ref="AT97:BF97"/>
    <mergeCell ref="R100:Y100"/>
    <mergeCell ref="AB94:AI94"/>
    <mergeCell ref="AT94:BF94"/>
    <mergeCell ref="N90:AK90"/>
    <mergeCell ref="AS90:BI90"/>
    <mergeCell ref="AS91:BI91"/>
    <mergeCell ref="R101:Y101"/>
    <mergeCell ref="AS105:BH105"/>
    <mergeCell ref="N111:AK111"/>
    <mergeCell ref="AS111:BI111"/>
    <mergeCell ref="AS112:BI112"/>
    <mergeCell ref="AT117:BF117"/>
    <mergeCell ref="AB120:AH120"/>
    <mergeCell ref="AB121:AH121"/>
    <mergeCell ref="AB122:AH122"/>
    <mergeCell ref="AO122:AT122"/>
    <mergeCell ref="AM11:BI11"/>
    <mergeCell ref="AR12:BI12"/>
    <mergeCell ref="W13:BI13"/>
    <mergeCell ref="H15:Z15"/>
    <mergeCell ref="AC15:AG15"/>
    <mergeCell ref="AK12:AN12"/>
    <mergeCell ref="H13:R13"/>
    <mergeCell ref="H11:AG11"/>
    <mergeCell ref="O16:AG16"/>
    <mergeCell ref="AC12:AG12"/>
    <mergeCell ref="H12:Z12"/>
    <mergeCell ref="AN15:BI15"/>
    <mergeCell ref="H16:L16"/>
    <mergeCell ref="Z72:AC72"/>
    <mergeCell ref="AD72:AF72"/>
    <mergeCell ref="AG72:AJ72"/>
    <mergeCell ref="AM72:BI72"/>
    <mergeCell ref="AB123:AH123"/>
    <mergeCell ref="AO123:AT123"/>
    <mergeCell ref="BD135:BI135"/>
    <mergeCell ref="AB114:AH114"/>
    <mergeCell ref="AA167:BI169"/>
    <mergeCell ref="AT114:BF114"/>
    <mergeCell ref="AB115:AH115"/>
    <mergeCell ref="AT115:BF115"/>
    <mergeCell ref="AT116:BF116"/>
    <mergeCell ref="C142:BI148"/>
    <mergeCell ref="AT135:AZ135"/>
    <mergeCell ref="AM138:BI138"/>
    <mergeCell ref="X136:AJ136"/>
    <mergeCell ref="AG138:AJ138"/>
    <mergeCell ref="AD138:AF138"/>
    <mergeCell ref="Z138:AC138"/>
    <mergeCell ref="H138:W138"/>
    <mergeCell ref="H136:U136"/>
    <mergeCell ref="AT137:BI137"/>
    <mergeCell ref="AT136:BI136"/>
    <mergeCell ref="AI181:BI183"/>
    <mergeCell ref="AC150:AH152"/>
    <mergeCell ref="D150:G152"/>
    <mergeCell ref="AI150:BI152"/>
    <mergeCell ref="AA155:BI157"/>
    <mergeCell ref="AA158:AT160"/>
    <mergeCell ref="AY158:BI158"/>
    <mergeCell ref="AU160:BI160"/>
    <mergeCell ref="AA161:BI163"/>
    <mergeCell ref="H150:AB152"/>
    <mergeCell ref="H181:AA183"/>
    <mergeCell ref="D178:BI179"/>
    <mergeCell ref="U173:BI177"/>
    <mergeCell ref="AN170:AS170"/>
    <mergeCell ref="AN171:AS171"/>
    <mergeCell ref="AN172:AS172"/>
    <mergeCell ref="AA164:BI166"/>
  </mergeCells>
  <pageMargins left="0.35433070866141736" right="0.27559055118110237" top="0.19685039370078741" bottom="0.15748031496062992" header="0.11811023622047245" footer="0.19685039370078741"/>
  <pageSetup paperSize="9" scale="89" fitToHeight="3" orientation="portrait" r:id="rId1"/>
  <ignoredErrors>
    <ignoredError sqref="AU29 O29" unlockedFormula="1"/>
  </ignoredErrors>
  <drawing r:id="rId2"/>
  <legacyDrawing r:id="rId3"/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6145" r:id="rId4" name="Check Box 1">
              <controlPr locked="0" defaultSize="0" autoFill="0" autoLine="0" autoPict="0" altText="">
                <anchor moveWithCells="1">
                  <from>
                    <xdr:col>51</xdr:col>
                    <xdr:colOff>57150</xdr:colOff>
                    <xdr:row>9</xdr:row>
                    <xdr:rowOff>9525</xdr:rowOff>
                  </from>
                  <to>
                    <xdr:col>52</xdr:col>
                    <xdr:colOff>104775</xdr:colOff>
                    <xdr:row>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78" r:id="rId5" name="Check Box 34">
              <controlPr locked="0" defaultSize="0" autoFill="0" autoLine="0" autoPict="0" altText="">
                <anchor moveWithCells="1">
                  <from>
                    <xdr:col>54</xdr:col>
                    <xdr:colOff>57150</xdr:colOff>
                    <xdr:row>9</xdr:row>
                    <xdr:rowOff>9525</xdr:rowOff>
                  </from>
                  <to>
                    <xdr:col>55</xdr:col>
                    <xdr:colOff>104775</xdr:colOff>
                    <xdr:row>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79" r:id="rId6" name="Check Box 35">
              <controlPr locked="0" defaultSize="0" autoFill="0" autoLine="0" autoPict="0" altText="">
                <anchor moveWithCells="1">
                  <from>
                    <xdr:col>57</xdr:col>
                    <xdr:colOff>66675</xdr:colOff>
                    <xdr:row>9</xdr:row>
                    <xdr:rowOff>9525</xdr:rowOff>
                  </from>
                  <to>
                    <xdr:col>59</xdr:col>
                    <xdr:colOff>0</xdr:colOff>
                    <xdr:row>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0" r:id="rId7" name="Check Box 36">
              <controlPr locked="0" defaultSize="0" autoFill="0" autoLine="0" autoPict="0" altText="">
                <anchor moveWithCells="1">
                  <from>
                    <xdr:col>33</xdr:col>
                    <xdr:colOff>57150</xdr:colOff>
                    <xdr:row>15</xdr:row>
                    <xdr:rowOff>9525</xdr:rowOff>
                  </from>
                  <to>
                    <xdr:col>34</xdr:col>
                    <xdr:colOff>104775</xdr:colOff>
                    <xdr:row>15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1" r:id="rId8" name="Check Box 37">
              <controlPr locked="0" defaultSize="0" autoFill="0" autoLine="0" autoPict="0" altText="">
                <anchor moveWithCells="1">
                  <from>
                    <xdr:col>38</xdr:col>
                    <xdr:colOff>57150</xdr:colOff>
                    <xdr:row>15</xdr:row>
                    <xdr:rowOff>9525</xdr:rowOff>
                  </from>
                  <to>
                    <xdr:col>39</xdr:col>
                    <xdr:colOff>104775</xdr:colOff>
                    <xdr:row>15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2" r:id="rId9" name="Check Box 38">
              <controlPr locked="0" defaultSize="0" autoFill="0" autoLine="0" autoPict="0" altText="">
                <anchor moveWithCells="1">
                  <from>
                    <xdr:col>33</xdr:col>
                    <xdr:colOff>57150</xdr:colOff>
                    <xdr:row>16</xdr:row>
                    <xdr:rowOff>9525</xdr:rowOff>
                  </from>
                  <to>
                    <xdr:col>34</xdr:col>
                    <xdr:colOff>104775</xdr:colOff>
                    <xdr:row>16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3" r:id="rId10" name="Check Box 39">
              <controlPr locked="0" defaultSize="0" autoFill="0" autoLine="0" autoPict="0" altText="">
                <anchor moveWithCells="1">
                  <from>
                    <xdr:col>33</xdr:col>
                    <xdr:colOff>57150</xdr:colOff>
                    <xdr:row>17</xdr:row>
                    <xdr:rowOff>9525</xdr:rowOff>
                  </from>
                  <to>
                    <xdr:col>34</xdr:col>
                    <xdr:colOff>104775</xdr:colOff>
                    <xdr:row>17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4" r:id="rId11" name="Check Box 40">
              <controlPr locked="0" defaultSize="0" autoFill="0" autoLine="0" autoPict="0" altText="">
                <anchor moveWithCells="1">
                  <from>
                    <xdr:col>38</xdr:col>
                    <xdr:colOff>57150</xdr:colOff>
                    <xdr:row>17</xdr:row>
                    <xdr:rowOff>9525</xdr:rowOff>
                  </from>
                  <to>
                    <xdr:col>39</xdr:col>
                    <xdr:colOff>104775</xdr:colOff>
                    <xdr:row>17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5" r:id="rId12" name="Check Box 41">
              <controlPr locked="0" defaultSize="0" autoFill="0" autoLine="0" autoPict="0" altText="">
                <anchor moveWithCells="1">
                  <from>
                    <xdr:col>1</xdr:col>
                    <xdr:colOff>9525</xdr:colOff>
                    <xdr:row>24</xdr:row>
                    <xdr:rowOff>9525</xdr:rowOff>
                  </from>
                  <to>
                    <xdr:col>4</xdr:col>
                    <xdr:colOff>9525</xdr:colOff>
                    <xdr:row>24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6" r:id="rId13" name="Check Box 42">
              <controlPr locked="0" defaultSize="0" autoFill="0" autoLine="0" autoPict="0" altText="">
                <anchor moveWithCells="1">
                  <from>
                    <xdr:col>15</xdr:col>
                    <xdr:colOff>76200</xdr:colOff>
                    <xdr:row>24</xdr:row>
                    <xdr:rowOff>9525</xdr:rowOff>
                  </from>
                  <to>
                    <xdr:col>17</xdr:col>
                    <xdr:colOff>9525</xdr:colOff>
                    <xdr:row>24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7" r:id="rId14" name="Check Box 43">
              <controlPr locked="0" defaultSize="0" autoFill="0" autoLine="0" autoPict="0" altText="">
                <anchor moveWithCells="1">
                  <from>
                    <xdr:col>51</xdr:col>
                    <xdr:colOff>57150</xdr:colOff>
                    <xdr:row>18</xdr:row>
                    <xdr:rowOff>9525</xdr:rowOff>
                  </from>
                  <to>
                    <xdr:col>52</xdr:col>
                    <xdr:colOff>104775</xdr:colOff>
                    <xdr:row>18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8" r:id="rId15" name="Check Box 44">
              <controlPr locked="0" defaultSize="0" autoFill="0" autoLine="0" autoPict="0" altText="">
                <anchor moveWithCells="1">
                  <from>
                    <xdr:col>54</xdr:col>
                    <xdr:colOff>57150</xdr:colOff>
                    <xdr:row>18</xdr:row>
                    <xdr:rowOff>9525</xdr:rowOff>
                  </from>
                  <to>
                    <xdr:col>55</xdr:col>
                    <xdr:colOff>104775</xdr:colOff>
                    <xdr:row>18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89" r:id="rId16" name="Check Box 45">
              <controlPr locked="0" defaultSize="0" autoFill="0" autoLine="0" autoPict="0" altText="">
                <anchor moveWithCells="1">
                  <from>
                    <xdr:col>57</xdr:col>
                    <xdr:colOff>66675</xdr:colOff>
                    <xdr:row>18</xdr:row>
                    <xdr:rowOff>9525</xdr:rowOff>
                  </from>
                  <to>
                    <xdr:col>59</xdr:col>
                    <xdr:colOff>9525</xdr:colOff>
                    <xdr:row>18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0" r:id="rId17" name="Check Box 46">
              <controlPr locked="0" defaultSize="0" autoFill="0" autoLine="0" autoPict="0" altText="">
                <anchor moveWithCells="1">
                  <from>
                    <xdr:col>20</xdr:col>
                    <xdr:colOff>76200</xdr:colOff>
                    <xdr:row>24</xdr:row>
                    <xdr:rowOff>9525</xdr:rowOff>
                  </from>
                  <to>
                    <xdr:col>22</xdr:col>
                    <xdr:colOff>28575</xdr:colOff>
                    <xdr:row>24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1" r:id="rId18" name="Check Box 47">
              <controlPr locked="0" defaultSize="0" autoFill="0" autoLine="0" autoPict="0" altText="">
                <anchor moveWithCells="1">
                  <from>
                    <xdr:col>34</xdr:col>
                    <xdr:colOff>76200</xdr:colOff>
                    <xdr:row>24</xdr:row>
                    <xdr:rowOff>9525</xdr:rowOff>
                  </from>
                  <to>
                    <xdr:col>36</xdr:col>
                    <xdr:colOff>9525</xdr:colOff>
                    <xdr:row>24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2" r:id="rId19" name="Check Box 48">
              <controlPr locked="0" defaultSize="0" autoFill="0" autoLine="0" autoPict="0" altText="">
                <anchor moveWithCells="1">
                  <from>
                    <xdr:col>44</xdr:col>
                    <xdr:colOff>76200</xdr:colOff>
                    <xdr:row>24</xdr:row>
                    <xdr:rowOff>9525</xdr:rowOff>
                  </from>
                  <to>
                    <xdr:col>46</xdr:col>
                    <xdr:colOff>19050</xdr:colOff>
                    <xdr:row>24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3" r:id="rId20" name="Check Box 49">
              <controlPr locked="0" defaultSize="0" autoFill="0" autoLine="0" autoPict="0" altText="">
                <anchor moveWithCells="1">
                  <from>
                    <xdr:col>54</xdr:col>
                    <xdr:colOff>66675</xdr:colOff>
                    <xdr:row>27</xdr:row>
                    <xdr:rowOff>9525</xdr:rowOff>
                  </from>
                  <to>
                    <xdr:col>56</xdr:col>
                    <xdr:colOff>0</xdr:colOff>
                    <xdr:row>28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4" r:id="rId21" name="Check Box 50">
              <controlPr locked="0" defaultSize="0" autoFill="0" autoLine="0" autoPict="0" altText="">
                <anchor moveWithCells="1">
                  <from>
                    <xdr:col>2</xdr:col>
                    <xdr:colOff>9525</xdr:colOff>
                    <xdr:row>27</xdr:row>
                    <xdr:rowOff>19050</xdr:rowOff>
                  </from>
                  <to>
                    <xdr:col>4</xdr:col>
                    <xdr:colOff>28575</xdr:colOff>
                    <xdr:row>27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5" r:id="rId22" name="Check Box 51">
              <controlPr locked="0" defaultSize="0" autoFill="0" autoLine="0" autoPict="0" altText="">
                <anchor moveWithCells="1">
                  <from>
                    <xdr:col>10</xdr:col>
                    <xdr:colOff>95250</xdr:colOff>
                    <xdr:row>27</xdr:row>
                    <xdr:rowOff>19050</xdr:rowOff>
                  </from>
                  <to>
                    <xdr:col>12</xdr:col>
                    <xdr:colOff>38100</xdr:colOff>
                    <xdr:row>28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6" r:id="rId23" name="Check Box 52">
              <controlPr locked="0" defaultSize="0" autoFill="0" autoLine="0" autoPict="0" altText="">
                <anchor moveWithCells="1">
                  <from>
                    <xdr:col>12</xdr:col>
                    <xdr:colOff>114300</xdr:colOff>
                    <xdr:row>29</xdr:row>
                    <xdr:rowOff>19050</xdr:rowOff>
                  </from>
                  <to>
                    <xdr:col>14</xdr:col>
                    <xdr:colOff>47625</xdr:colOff>
                    <xdr:row>30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197" r:id="rId24" name="Check Box 53">
              <controlPr defaultSize="0" autoFill="0" autoLine="0" autoPict="0" altText="">
                <anchor moveWithCells="1">
                  <from>
                    <xdr:col>12</xdr:col>
                    <xdr:colOff>114300</xdr:colOff>
                    <xdr:row>31</xdr:row>
                    <xdr:rowOff>19050</xdr:rowOff>
                  </from>
                  <to>
                    <xdr:col>14</xdr:col>
                    <xdr:colOff>57150</xdr:colOff>
                    <xdr:row>31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0" r:id="rId25" name="Check Box 56">
              <controlPr locked="0" defaultSize="0" autoFill="0" autoLine="0" autoPict="0" altText="">
                <anchor moveWithCells="1">
                  <from>
                    <xdr:col>21</xdr:col>
                    <xdr:colOff>19050</xdr:colOff>
                    <xdr:row>29</xdr:row>
                    <xdr:rowOff>19050</xdr:rowOff>
                  </from>
                  <to>
                    <xdr:col>22</xdr:col>
                    <xdr:colOff>76200</xdr:colOff>
                    <xdr:row>30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1" r:id="rId26" name="Check Box 57">
              <controlPr defaultSize="0" autoFill="0" autoLine="0" autoPict="0" altText="">
                <anchor moveWithCells="1">
                  <from>
                    <xdr:col>12</xdr:col>
                    <xdr:colOff>114300</xdr:colOff>
                    <xdr:row>32</xdr:row>
                    <xdr:rowOff>19050</xdr:rowOff>
                  </from>
                  <to>
                    <xdr:col>14</xdr:col>
                    <xdr:colOff>57150</xdr:colOff>
                    <xdr:row>33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2" r:id="rId27" name="Check Box 58">
              <controlPr locked="0" defaultSize="0" autoFill="0" autoLine="0" autoPict="0" altText="">
                <anchor moveWithCells="1">
                  <from>
                    <xdr:col>12</xdr:col>
                    <xdr:colOff>114300</xdr:colOff>
                    <xdr:row>33</xdr:row>
                    <xdr:rowOff>19050</xdr:rowOff>
                  </from>
                  <to>
                    <xdr:col>14</xdr:col>
                    <xdr:colOff>47625</xdr:colOff>
                    <xdr:row>33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3" r:id="rId28" name="Check Box 59">
              <controlPr defaultSize="0" autoFill="0" autoLine="0" autoPict="0" altText="">
                <anchor moveWithCells="1">
                  <from>
                    <xdr:col>13</xdr:col>
                    <xdr:colOff>66675</xdr:colOff>
                    <xdr:row>35</xdr:row>
                    <xdr:rowOff>9525</xdr:rowOff>
                  </from>
                  <to>
                    <xdr:col>15</xdr:col>
                    <xdr:colOff>0</xdr:colOff>
                    <xdr:row>35</xdr:row>
                    <xdr:rowOff>161925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4" r:id="rId29" name="Check Box 60">
              <controlPr defaultSize="0" autoFill="0" autoLine="0" autoPict="0" altText="">
                <anchor moveWithCells="1">
                  <from>
                    <xdr:col>20</xdr:col>
                    <xdr:colOff>66675</xdr:colOff>
                    <xdr:row>35</xdr:row>
                    <xdr:rowOff>9525</xdr:rowOff>
                  </from>
                  <to>
                    <xdr:col>22</xdr:col>
                    <xdr:colOff>0</xdr:colOff>
                    <xdr:row>35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5" r:id="rId30" name="Check Box 61">
              <controlPr defaultSize="0" autoFill="0" autoLine="0" autoPict="0" altText="">
                <anchor moveWithCells="1">
                  <from>
                    <xdr:col>30</xdr:col>
                    <xdr:colOff>76200</xdr:colOff>
                    <xdr:row>35</xdr:row>
                    <xdr:rowOff>9525</xdr:rowOff>
                  </from>
                  <to>
                    <xdr:col>32</xdr:col>
                    <xdr:colOff>19050</xdr:colOff>
                    <xdr:row>35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6" r:id="rId31" name="Check Box 62">
              <controlPr defaultSize="0" autoFill="0" autoLine="0" autoPict="0" altText="">
                <anchor moveWithCells="1">
                  <from>
                    <xdr:col>35</xdr:col>
                    <xdr:colOff>76200</xdr:colOff>
                    <xdr:row>35</xdr:row>
                    <xdr:rowOff>9525</xdr:rowOff>
                  </from>
                  <to>
                    <xdr:col>37</xdr:col>
                    <xdr:colOff>9525</xdr:colOff>
                    <xdr:row>35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07" r:id="rId32" name="Check Box 63">
              <controlPr defaultSize="0" autoFill="0" autoLine="0" autoPict="0" altText="">
                <anchor moveWithCells="1">
                  <from>
                    <xdr:col>45</xdr:col>
                    <xdr:colOff>76200</xdr:colOff>
                    <xdr:row>35</xdr:row>
                    <xdr:rowOff>9525</xdr:rowOff>
                  </from>
                  <to>
                    <xdr:col>47</xdr:col>
                    <xdr:colOff>9525</xdr:colOff>
                    <xdr:row>35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25" r:id="rId33" name="Check Box 81">
              <controlPr locked="0" defaultSize="0" autoFill="0" autoLine="0" autoPict="0" altText="">
                <anchor moveWithCells="1">
                  <from>
                    <xdr:col>13</xdr:col>
                    <xdr:colOff>57150</xdr:colOff>
                    <xdr:row>37</xdr:row>
                    <xdr:rowOff>9525</xdr:rowOff>
                  </from>
                  <to>
                    <xdr:col>15</xdr:col>
                    <xdr:colOff>0</xdr:colOff>
                    <xdr:row>37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26" r:id="rId34" name="Check Box 82">
              <controlPr defaultSize="0" autoFill="0" autoLine="0" autoPict="0" altText="">
                <anchor moveWithCells="1">
                  <from>
                    <xdr:col>17</xdr:col>
                    <xdr:colOff>76200</xdr:colOff>
                    <xdr:row>37</xdr:row>
                    <xdr:rowOff>9525</xdr:rowOff>
                  </from>
                  <to>
                    <xdr:col>19</xdr:col>
                    <xdr:colOff>28575</xdr:colOff>
                    <xdr:row>37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27" r:id="rId35" name="Check Box 83">
              <controlPr defaultSize="0" autoFill="0" autoLine="0" autoPict="0" altText="">
                <anchor moveWithCells="1">
                  <from>
                    <xdr:col>13</xdr:col>
                    <xdr:colOff>57150</xdr:colOff>
                    <xdr:row>38</xdr:row>
                    <xdr:rowOff>9525</xdr:rowOff>
                  </from>
                  <to>
                    <xdr:col>15</xdr:col>
                    <xdr:colOff>0</xdr:colOff>
                    <xdr:row>38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28" r:id="rId36" name="Check Box 84">
              <controlPr defaultSize="0" autoFill="0" autoLine="0" autoPict="0" altText="">
                <anchor moveWithCells="1">
                  <from>
                    <xdr:col>25</xdr:col>
                    <xdr:colOff>66675</xdr:colOff>
                    <xdr:row>38</xdr:row>
                    <xdr:rowOff>9525</xdr:rowOff>
                  </from>
                  <to>
                    <xdr:col>27</xdr:col>
                    <xdr:colOff>19050</xdr:colOff>
                    <xdr:row>38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29" r:id="rId37" name="Check Box 85">
              <controlPr defaultSize="0" autoFill="0" autoLine="0" autoPict="0" altText="">
                <anchor moveWithCells="1">
                  <from>
                    <xdr:col>38</xdr:col>
                    <xdr:colOff>66675</xdr:colOff>
                    <xdr:row>38</xdr:row>
                    <xdr:rowOff>9525</xdr:rowOff>
                  </from>
                  <to>
                    <xdr:col>40</xdr:col>
                    <xdr:colOff>9525</xdr:colOff>
                    <xdr:row>38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30" r:id="rId38" name="Check Box 86">
              <controlPr defaultSize="0" autoFill="0" autoLine="0" autoPict="0" altText="">
                <anchor moveWithCells="1">
                  <from>
                    <xdr:col>47</xdr:col>
                    <xdr:colOff>66675</xdr:colOff>
                    <xdr:row>38</xdr:row>
                    <xdr:rowOff>9525</xdr:rowOff>
                  </from>
                  <to>
                    <xdr:col>49</xdr:col>
                    <xdr:colOff>19050</xdr:colOff>
                    <xdr:row>38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31" r:id="rId39" name="Check Box 87">
              <controlPr locked="0" defaultSize="0" autoFill="0" autoLine="0" autoPict="0" altText="">
                <anchor moveWithCells="1">
                  <from>
                    <xdr:col>13</xdr:col>
                    <xdr:colOff>57150</xdr:colOff>
                    <xdr:row>39</xdr:row>
                    <xdr:rowOff>9525</xdr:rowOff>
                  </from>
                  <to>
                    <xdr:col>15</xdr:col>
                    <xdr:colOff>0</xdr:colOff>
                    <xdr:row>39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32" r:id="rId40" name="Check Box 88">
              <controlPr locked="0" defaultSize="0" autoFill="0" autoLine="0" autoPict="0" altText="">
                <anchor moveWithCells="1">
                  <from>
                    <xdr:col>25</xdr:col>
                    <xdr:colOff>66675</xdr:colOff>
                    <xdr:row>39</xdr:row>
                    <xdr:rowOff>9525</xdr:rowOff>
                  </from>
                  <to>
                    <xdr:col>27</xdr:col>
                    <xdr:colOff>19050</xdr:colOff>
                    <xdr:row>39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33" r:id="rId41" name="Check Box 89">
              <controlPr locked="0" defaultSize="0" autoFill="0" autoLine="0" autoPict="0" altText="">
                <anchor moveWithCells="1">
                  <from>
                    <xdr:col>38</xdr:col>
                    <xdr:colOff>66675</xdr:colOff>
                    <xdr:row>39</xdr:row>
                    <xdr:rowOff>9525</xdr:rowOff>
                  </from>
                  <to>
                    <xdr:col>40</xdr:col>
                    <xdr:colOff>9525</xdr:colOff>
                    <xdr:row>40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34" r:id="rId42" name="Check Box 90">
              <controlPr locked="0" defaultSize="0" autoFill="0" autoLine="0" autoPict="0" altText="">
                <anchor moveWithCells="1">
                  <from>
                    <xdr:col>47</xdr:col>
                    <xdr:colOff>66675</xdr:colOff>
                    <xdr:row>39</xdr:row>
                    <xdr:rowOff>9525</xdr:rowOff>
                  </from>
                  <to>
                    <xdr:col>49</xdr:col>
                    <xdr:colOff>19050</xdr:colOff>
                    <xdr:row>39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2" r:id="rId43" name="Check Box 98">
              <controlPr locked="0" defaultSize="0" autoFill="0" autoLine="0" autoPict="0" altText="">
                <anchor moveWithCells="1">
                  <from>
                    <xdr:col>3</xdr:col>
                    <xdr:colOff>0</xdr:colOff>
                    <xdr:row>43</xdr:row>
                    <xdr:rowOff>19050</xdr:rowOff>
                  </from>
                  <to>
                    <xdr:col>4</xdr:col>
                    <xdr:colOff>76200</xdr:colOff>
                    <xdr:row>44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3" r:id="rId44" name="Check Box 99">
              <controlPr locked="0" defaultSize="0" autoFill="0" autoLine="0" autoPict="0" altText="">
                <anchor moveWithCells="1">
                  <from>
                    <xdr:col>11</xdr:col>
                    <xdr:colOff>9525</xdr:colOff>
                    <xdr:row>43</xdr:row>
                    <xdr:rowOff>19050</xdr:rowOff>
                  </from>
                  <to>
                    <xdr:col>12</xdr:col>
                    <xdr:colOff>76200</xdr:colOff>
                    <xdr:row>44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4" r:id="rId45" name="Check Box 100">
              <controlPr locked="0" defaultSize="0" autoFill="0" autoLine="0" autoPict="0" altText="">
                <anchor moveWithCells="1">
                  <from>
                    <xdr:col>11</xdr:col>
                    <xdr:colOff>66675</xdr:colOff>
                    <xdr:row>45</xdr:row>
                    <xdr:rowOff>19050</xdr:rowOff>
                  </from>
                  <to>
                    <xdr:col>13</xdr:col>
                    <xdr:colOff>0</xdr:colOff>
                    <xdr:row>46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5" r:id="rId46" name="Check Box 101">
              <controlPr locked="0" defaultSize="0" autoFill="0" autoLine="0" autoPict="0" altText="">
                <anchor moveWithCells="1">
                  <from>
                    <xdr:col>19</xdr:col>
                    <xdr:colOff>76200</xdr:colOff>
                    <xdr:row>45</xdr:row>
                    <xdr:rowOff>19050</xdr:rowOff>
                  </from>
                  <to>
                    <xdr:col>21</xdr:col>
                    <xdr:colOff>19050</xdr:colOff>
                    <xdr:row>46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6" r:id="rId47" name="Check Box 102">
              <controlPr locked="0" defaultSize="0" autoFill="0" autoLine="0" autoPict="0" altText="">
                <anchor moveWithCells="1">
                  <from>
                    <xdr:col>27</xdr:col>
                    <xdr:colOff>76200</xdr:colOff>
                    <xdr:row>45</xdr:row>
                    <xdr:rowOff>19050</xdr:rowOff>
                  </from>
                  <to>
                    <xdr:col>29</xdr:col>
                    <xdr:colOff>9525</xdr:colOff>
                    <xdr:row>46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7" r:id="rId48" name="Check Box 103">
              <controlPr locked="0" defaultSize="0" autoFill="0" autoLine="0" autoPict="0" altText="">
                <anchor moveWithCells="1">
                  <from>
                    <xdr:col>31</xdr:col>
                    <xdr:colOff>76200</xdr:colOff>
                    <xdr:row>46</xdr:row>
                    <xdr:rowOff>9525</xdr:rowOff>
                  </from>
                  <to>
                    <xdr:col>33</xdr:col>
                    <xdr:colOff>9525</xdr:colOff>
                    <xdr:row>46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8" r:id="rId49" name="Check Box 104">
              <controlPr locked="0" defaultSize="0" autoFill="0" autoLine="0" autoPict="0" altText="">
                <anchor moveWithCells="1">
                  <from>
                    <xdr:col>35</xdr:col>
                    <xdr:colOff>76200</xdr:colOff>
                    <xdr:row>46</xdr:row>
                    <xdr:rowOff>9525</xdr:rowOff>
                  </from>
                  <to>
                    <xdr:col>37</xdr:col>
                    <xdr:colOff>9525</xdr:colOff>
                    <xdr:row>46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49" r:id="rId50" name="Check Box 105">
              <controlPr locked="0" defaultSize="0" autoFill="0" autoLine="0" autoPict="0" altText="">
                <anchor moveWithCells="1">
                  <from>
                    <xdr:col>45</xdr:col>
                    <xdr:colOff>76200</xdr:colOff>
                    <xdr:row>46</xdr:row>
                    <xdr:rowOff>19050</xdr:rowOff>
                  </from>
                  <to>
                    <xdr:col>47</xdr:col>
                    <xdr:colOff>9525</xdr:colOff>
                    <xdr:row>47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0" r:id="rId51" name="Check Box 106">
              <controlPr locked="0" defaultSize="0" autoFill="0" autoLine="0" autoPict="0" altText="">
                <anchor moveWithCells="1">
                  <from>
                    <xdr:col>51</xdr:col>
                    <xdr:colOff>76200</xdr:colOff>
                    <xdr:row>46</xdr:row>
                    <xdr:rowOff>19050</xdr:rowOff>
                  </from>
                  <to>
                    <xdr:col>53</xdr:col>
                    <xdr:colOff>9525</xdr:colOff>
                    <xdr:row>47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1" r:id="rId52" name="Check Box 107">
              <controlPr locked="0" defaultSize="0" autoFill="0" autoLine="0" autoPict="0" altText="">
                <anchor moveWithCells="1">
                  <from>
                    <xdr:col>31</xdr:col>
                    <xdr:colOff>76200</xdr:colOff>
                    <xdr:row>47</xdr:row>
                    <xdr:rowOff>9525</xdr:rowOff>
                  </from>
                  <to>
                    <xdr:col>33</xdr:col>
                    <xdr:colOff>9525</xdr:colOff>
                    <xdr:row>47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2" r:id="rId53" name="Check Box 108">
              <controlPr locked="0" defaultSize="0" autoFill="0" autoLine="0" autoPict="0" altText="">
                <anchor moveWithCells="1">
                  <from>
                    <xdr:col>35</xdr:col>
                    <xdr:colOff>76200</xdr:colOff>
                    <xdr:row>47</xdr:row>
                    <xdr:rowOff>9525</xdr:rowOff>
                  </from>
                  <to>
                    <xdr:col>37</xdr:col>
                    <xdr:colOff>9525</xdr:colOff>
                    <xdr:row>47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4" r:id="rId54" name="Check Box 110">
              <controlPr locked="0" defaultSize="0" autoFill="0" autoLine="0" autoPict="0" altText="">
                <anchor moveWithCells="1">
                  <from>
                    <xdr:col>35</xdr:col>
                    <xdr:colOff>76200</xdr:colOff>
                    <xdr:row>48</xdr:row>
                    <xdr:rowOff>9525</xdr:rowOff>
                  </from>
                  <to>
                    <xdr:col>37</xdr:col>
                    <xdr:colOff>9525</xdr:colOff>
                    <xdr:row>48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5" r:id="rId55" name="Check Box 111">
              <controlPr locked="0" defaultSize="0" autoFill="0" autoLine="0" autoPict="0" altText="">
                <anchor moveWithCells="1">
                  <from>
                    <xdr:col>31</xdr:col>
                    <xdr:colOff>76200</xdr:colOff>
                    <xdr:row>49</xdr:row>
                    <xdr:rowOff>9525</xdr:rowOff>
                  </from>
                  <to>
                    <xdr:col>33</xdr:col>
                    <xdr:colOff>9525</xdr:colOff>
                    <xdr:row>49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6" r:id="rId56" name="Check Box 112">
              <controlPr locked="0" defaultSize="0" autoFill="0" autoLine="0" autoPict="0" altText="">
                <anchor moveWithCells="1">
                  <from>
                    <xdr:col>35</xdr:col>
                    <xdr:colOff>76200</xdr:colOff>
                    <xdr:row>49</xdr:row>
                    <xdr:rowOff>9525</xdr:rowOff>
                  </from>
                  <to>
                    <xdr:col>37</xdr:col>
                    <xdr:colOff>9525</xdr:colOff>
                    <xdr:row>49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7" r:id="rId57" name="Check Box 113">
              <controlPr locked="0" defaultSize="0" autoFill="0" autoLine="0" autoPict="0" altText="">
                <anchor moveWithCells="1">
                  <from>
                    <xdr:col>31</xdr:col>
                    <xdr:colOff>76200</xdr:colOff>
                    <xdr:row>50</xdr:row>
                    <xdr:rowOff>9525</xdr:rowOff>
                  </from>
                  <to>
                    <xdr:col>33</xdr:col>
                    <xdr:colOff>9525</xdr:colOff>
                    <xdr:row>50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8" r:id="rId58" name="Check Box 114">
              <controlPr locked="0" defaultSize="0" autoFill="0" autoLine="0" autoPict="0" altText="">
                <anchor moveWithCells="1">
                  <from>
                    <xdr:col>35</xdr:col>
                    <xdr:colOff>76200</xdr:colOff>
                    <xdr:row>50</xdr:row>
                    <xdr:rowOff>9525</xdr:rowOff>
                  </from>
                  <to>
                    <xdr:col>37</xdr:col>
                    <xdr:colOff>9525</xdr:colOff>
                    <xdr:row>50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59" r:id="rId59" name="Check Box 115">
              <controlPr locked="0" defaultSize="0" autoFill="0" autoLine="0" autoPict="0" altText="">
                <anchor moveWithCells="1">
                  <from>
                    <xdr:col>31</xdr:col>
                    <xdr:colOff>76200</xdr:colOff>
                    <xdr:row>48</xdr:row>
                    <xdr:rowOff>9525</xdr:rowOff>
                  </from>
                  <to>
                    <xdr:col>33</xdr:col>
                    <xdr:colOff>9525</xdr:colOff>
                    <xdr:row>48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3" r:id="rId60" name="Check Box 119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52</xdr:row>
                    <xdr:rowOff>9525</xdr:rowOff>
                  </from>
                  <to>
                    <xdr:col>14</xdr:col>
                    <xdr:colOff>28575</xdr:colOff>
                    <xdr:row>52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4" r:id="rId61" name="Check Box 120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53</xdr:row>
                    <xdr:rowOff>9525</xdr:rowOff>
                  </from>
                  <to>
                    <xdr:col>14</xdr:col>
                    <xdr:colOff>28575</xdr:colOff>
                    <xdr:row>53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5" r:id="rId62" name="Check Box 121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54</xdr:row>
                    <xdr:rowOff>9525</xdr:rowOff>
                  </from>
                  <to>
                    <xdr:col>14</xdr:col>
                    <xdr:colOff>28575</xdr:colOff>
                    <xdr:row>54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6" r:id="rId63" name="Check Box 122">
              <controlPr locked="0" defaultSize="0" autoFill="0" autoLine="0" autoPict="0" altText="">
                <anchor moveWithCells="1">
                  <from>
                    <xdr:col>13</xdr:col>
                    <xdr:colOff>57150</xdr:colOff>
                    <xdr:row>56</xdr:row>
                    <xdr:rowOff>9525</xdr:rowOff>
                  </from>
                  <to>
                    <xdr:col>14</xdr:col>
                    <xdr:colOff>104775</xdr:colOff>
                    <xdr:row>56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7" r:id="rId64" name="Check Box 123">
              <controlPr locked="0" defaultSize="0" autoFill="0" autoLine="0" autoPict="0" altText="">
                <anchor moveWithCells="1">
                  <from>
                    <xdr:col>18</xdr:col>
                    <xdr:colOff>76200</xdr:colOff>
                    <xdr:row>56</xdr:row>
                    <xdr:rowOff>9525</xdr:rowOff>
                  </from>
                  <to>
                    <xdr:col>20</xdr:col>
                    <xdr:colOff>9525</xdr:colOff>
                    <xdr:row>56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8" r:id="rId65" name="Check Box 124">
              <controlPr locked="0" defaultSize="0" autoFill="0" autoLine="0" autoPict="0" altText="">
                <anchor moveWithCells="1">
                  <from>
                    <xdr:col>8</xdr:col>
                    <xdr:colOff>66675</xdr:colOff>
                    <xdr:row>60</xdr:row>
                    <xdr:rowOff>9525</xdr:rowOff>
                  </from>
                  <to>
                    <xdr:col>10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69" r:id="rId66" name="Check Box 125">
              <controlPr locked="0" defaultSize="0" autoFill="0" autoLine="0" autoPict="0" altText="">
                <anchor moveWithCells="1">
                  <from>
                    <xdr:col>15</xdr:col>
                    <xdr:colOff>66675</xdr:colOff>
                    <xdr:row>60</xdr:row>
                    <xdr:rowOff>9525</xdr:rowOff>
                  </from>
                  <to>
                    <xdr:col>17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0" r:id="rId67" name="Check Box 126">
              <controlPr locked="0" defaultSize="0" autoFill="0" autoLine="0" autoPict="0" altText="">
                <anchor moveWithCells="1">
                  <from>
                    <xdr:col>21</xdr:col>
                    <xdr:colOff>66675</xdr:colOff>
                    <xdr:row>60</xdr:row>
                    <xdr:rowOff>9525</xdr:rowOff>
                  </from>
                  <to>
                    <xdr:col>23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1" r:id="rId68" name="Check Box 127">
              <controlPr locked="0" defaultSize="0" autoFill="0" autoLine="0" autoPict="0" altText="">
                <anchor moveWithCells="1">
                  <from>
                    <xdr:col>26</xdr:col>
                    <xdr:colOff>66675</xdr:colOff>
                    <xdr:row>60</xdr:row>
                    <xdr:rowOff>9525</xdr:rowOff>
                  </from>
                  <to>
                    <xdr:col>28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2" r:id="rId69" name="Check Box 128">
              <controlPr locked="0" defaultSize="0" autoFill="0" autoLine="0" autoPict="0" altText="">
                <anchor moveWithCells="1">
                  <from>
                    <xdr:col>37</xdr:col>
                    <xdr:colOff>66675</xdr:colOff>
                    <xdr:row>60</xdr:row>
                    <xdr:rowOff>9525</xdr:rowOff>
                  </from>
                  <to>
                    <xdr:col>39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3" r:id="rId70" name="Check Box 129">
              <controlPr locked="0" defaultSize="0" autoFill="0" autoLine="0" autoPict="0" altText="">
                <anchor moveWithCells="1">
                  <from>
                    <xdr:col>42</xdr:col>
                    <xdr:colOff>66675</xdr:colOff>
                    <xdr:row>60</xdr:row>
                    <xdr:rowOff>9525</xdr:rowOff>
                  </from>
                  <to>
                    <xdr:col>44</xdr:col>
                    <xdr:colOff>0</xdr:colOff>
                    <xdr:row>60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4" r:id="rId71" name="Check Box 130">
              <controlPr locked="0" defaultSize="0" autoFill="0" autoLine="0" autoPict="0" altText="">
                <anchor moveWithCells="1">
                  <from>
                    <xdr:col>3</xdr:col>
                    <xdr:colOff>28575</xdr:colOff>
                    <xdr:row>74</xdr:row>
                    <xdr:rowOff>19050</xdr:rowOff>
                  </from>
                  <to>
                    <xdr:col>4</xdr:col>
                    <xdr:colOff>85725</xdr:colOff>
                    <xdr:row>75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5" r:id="rId72" name="Check Box 131">
              <controlPr locked="0" defaultSize="0" autoFill="0" autoLine="0" autoPict="0" altText="">
                <anchor moveWithCells="1">
                  <from>
                    <xdr:col>11</xdr:col>
                    <xdr:colOff>38100</xdr:colOff>
                    <xdr:row>74</xdr:row>
                    <xdr:rowOff>19050</xdr:rowOff>
                  </from>
                  <to>
                    <xdr:col>12</xdr:col>
                    <xdr:colOff>85725</xdr:colOff>
                    <xdr:row>75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6" r:id="rId73" name="Check Box 132">
              <controlPr locked="0" defaultSize="0" autoFill="0" autoLine="0" autoPict="0" altText="">
                <anchor moveWithCells="1">
                  <from>
                    <xdr:col>12</xdr:col>
                    <xdr:colOff>95250</xdr:colOff>
                    <xdr:row>78</xdr:row>
                    <xdr:rowOff>28575</xdr:rowOff>
                  </from>
                  <to>
                    <xdr:col>14</xdr:col>
                    <xdr:colOff>28575</xdr:colOff>
                    <xdr:row>79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7" r:id="rId74" name="Check Box 133">
              <controlPr locked="0" defaultSize="0" autoFill="0" autoLine="0" autoPict="0" altText="">
                <anchor moveWithCells="1">
                  <from>
                    <xdr:col>12</xdr:col>
                    <xdr:colOff>95250</xdr:colOff>
                    <xdr:row>79</xdr:row>
                    <xdr:rowOff>19050</xdr:rowOff>
                  </from>
                  <to>
                    <xdr:col>14</xdr:col>
                    <xdr:colOff>28575</xdr:colOff>
                    <xdr:row>80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8" r:id="rId75" name="Check Box 134">
              <controlPr locked="0" defaultSize="0" autoFill="0" autoLine="0" autoPict="0" altText="">
                <anchor moveWithCells="1">
                  <from>
                    <xdr:col>12</xdr:col>
                    <xdr:colOff>95250</xdr:colOff>
                    <xdr:row>80</xdr:row>
                    <xdr:rowOff>19050</xdr:rowOff>
                  </from>
                  <to>
                    <xdr:col>14</xdr:col>
                    <xdr:colOff>28575</xdr:colOff>
                    <xdr:row>81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79" r:id="rId76" name="Check Box 135">
              <controlPr locked="0" defaultSize="0" autoFill="0" autoLine="0" autoPict="0" altText="">
                <anchor moveWithCells="1">
                  <from>
                    <xdr:col>9</xdr:col>
                    <xdr:colOff>66675</xdr:colOff>
                    <xdr:row>83</xdr:row>
                    <xdr:rowOff>0</xdr:rowOff>
                  </from>
                  <to>
                    <xdr:col>11</xdr:col>
                    <xdr:colOff>0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0" r:id="rId77" name="Check Box 136">
              <controlPr locked="0" defaultSize="0" autoFill="0" autoLine="0" autoPict="0" altText="">
                <anchor moveWithCells="1">
                  <from>
                    <xdr:col>17</xdr:col>
                    <xdr:colOff>38100</xdr:colOff>
                    <xdr:row>83</xdr:row>
                    <xdr:rowOff>0</xdr:rowOff>
                  </from>
                  <to>
                    <xdr:col>18</xdr:col>
                    <xdr:colOff>85725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1" r:id="rId78" name="Check Box 137">
              <controlPr locked="0" defaultSize="0" autoFill="0" autoLine="0" autoPict="0" altText="">
                <anchor moveWithCells="1">
                  <from>
                    <xdr:col>28</xdr:col>
                    <xdr:colOff>57150</xdr:colOff>
                    <xdr:row>83</xdr:row>
                    <xdr:rowOff>0</xdr:rowOff>
                  </from>
                  <to>
                    <xdr:col>29</xdr:col>
                    <xdr:colOff>104775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2" r:id="rId79" name="Check Box 138">
              <controlPr locked="0" defaultSize="0" autoFill="0" autoLine="0" autoPict="0" altText="">
                <anchor moveWithCells="1">
                  <from>
                    <xdr:col>33</xdr:col>
                    <xdr:colOff>76200</xdr:colOff>
                    <xdr:row>83</xdr:row>
                    <xdr:rowOff>0</xdr:rowOff>
                  </from>
                  <to>
                    <xdr:col>35</xdr:col>
                    <xdr:colOff>9525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3" r:id="rId80" name="Check Box 139">
              <controlPr locked="0" defaultSize="0" autoFill="0" autoLine="0" autoPict="0" altText="">
                <anchor moveWithCells="1">
                  <from>
                    <xdr:col>40</xdr:col>
                    <xdr:colOff>76200</xdr:colOff>
                    <xdr:row>83</xdr:row>
                    <xdr:rowOff>0</xdr:rowOff>
                  </from>
                  <to>
                    <xdr:col>42</xdr:col>
                    <xdr:colOff>9525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4" r:id="rId81" name="Check Box 140">
              <controlPr locked="0" defaultSize="0" autoFill="0" autoLine="0" autoPict="0" altText="">
                <anchor moveWithCells="1">
                  <from>
                    <xdr:col>50</xdr:col>
                    <xdr:colOff>57150</xdr:colOff>
                    <xdr:row>83</xdr:row>
                    <xdr:rowOff>0</xdr:rowOff>
                  </from>
                  <to>
                    <xdr:col>51</xdr:col>
                    <xdr:colOff>104775</xdr:colOff>
                    <xdr:row>83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5" r:id="rId82" name="Check Box 141">
              <controlPr locked="0" defaultSize="0" autoFill="0" autoLine="0" autoPict="0" altText="">
                <anchor moveWithCells="1">
                  <from>
                    <xdr:col>13</xdr:col>
                    <xdr:colOff>57150</xdr:colOff>
                    <xdr:row>85</xdr:row>
                    <xdr:rowOff>0</xdr:rowOff>
                  </from>
                  <to>
                    <xdr:col>14</xdr:col>
                    <xdr:colOff>104775</xdr:colOff>
                    <xdr:row>85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6" r:id="rId83" name="Check Box 142">
              <controlPr locked="0" defaultSize="0" autoFill="0" autoLine="0" autoPict="0" altText="">
                <anchor moveWithCells="1">
                  <from>
                    <xdr:col>18</xdr:col>
                    <xdr:colOff>66675</xdr:colOff>
                    <xdr:row>85</xdr:row>
                    <xdr:rowOff>0</xdr:rowOff>
                  </from>
                  <to>
                    <xdr:col>20</xdr:col>
                    <xdr:colOff>0</xdr:colOff>
                    <xdr:row>85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7" r:id="rId84" name="Check Box 143">
              <controlPr locked="0" defaultSize="0" autoFill="0" autoLine="0" autoPict="0" altText="">
                <anchor moveWithCells="1">
                  <from>
                    <xdr:col>25</xdr:col>
                    <xdr:colOff>66675</xdr:colOff>
                    <xdr:row>85</xdr:row>
                    <xdr:rowOff>0</xdr:rowOff>
                  </from>
                  <to>
                    <xdr:col>27</xdr:col>
                    <xdr:colOff>0</xdr:colOff>
                    <xdr:row>85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8" r:id="rId85" name="Check Box 144">
              <controlPr locked="0" defaultSize="0" autoFill="0" autoLine="0" autoPict="0" altText="">
                <anchor moveWithCells="1">
                  <from>
                    <xdr:col>3</xdr:col>
                    <xdr:colOff>19050</xdr:colOff>
                    <xdr:row>88</xdr:row>
                    <xdr:rowOff>9525</xdr:rowOff>
                  </from>
                  <to>
                    <xdr:col>4</xdr:col>
                    <xdr:colOff>76200</xdr:colOff>
                    <xdr:row>89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89" r:id="rId86" name="Check Box 145">
              <controlPr locked="0" defaultSize="0" autoFill="0" autoLine="0" autoPict="0" altText="">
                <anchor moveWithCells="1">
                  <from>
                    <xdr:col>11</xdr:col>
                    <xdr:colOff>28575</xdr:colOff>
                    <xdr:row>88</xdr:row>
                    <xdr:rowOff>9525</xdr:rowOff>
                  </from>
                  <to>
                    <xdr:col>12</xdr:col>
                    <xdr:colOff>76200</xdr:colOff>
                    <xdr:row>89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0" r:id="rId87" name="Check Box 146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93</xdr:row>
                    <xdr:rowOff>19050</xdr:rowOff>
                  </from>
                  <to>
                    <xdr:col>14</xdr:col>
                    <xdr:colOff>38100</xdr:colOff>
                    <xdr:row>94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1" r:id="rId88" name="Check Box 147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94</xdr:row>
                    <xdr:rowOff>19050</xdr:rowOff>
                  </from>
                  <to>
                    <xdr:col>14</xdr:col>
                    <xdr:colOff>38100</xdr:colOff>
                    <xdr:row>95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2" r:id="rId89" name="Check Box 148">
              <controlPr locked="0" defaultSize="0" autoFill="0" autoLine="0" autoPict="0" altText="">
                <anchor moveWithCells="1">
                  <from>
                    <xdr:col>12</xdr:col>
                    <xdr:colOff>104775</xdr:colOff>
                    <xdr:row>95</xdr:row>
                    <xdr:rowOff>19050</xdr:rowOff>
                  </from>
                  <to>
                    <xdr:col>14</xdr:col>
                    <xdr:colOff>38100</xdr:colOff>
                    <xdr:row>96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3" r:id="rId90" name="Check Box 149">
              <controlPr locked="0" defaultSize="0" autoFill="0" autoLine="0" autoPict="0" altText="">
                <anchor moveWithCells="1">
                  <from>
                    <xdr:col>11</xdr:col>
                    <xdr:colOff>38100</xdr:colOff>
                    <xdr:row>90</xdr:row>
                    <xdr:rowOff>19050</xdr:rowOff>
                  </from>
                  <to>
                    <xdr:col>12</xdr:col>
                    <xdr:colOff>85725</xdr:colOff>
                    <xdr:row>91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4" r:id="rId91" name="Check Box 150">
              <controlPr locked="0" defaultSize="0" autoFill="0" autoLine="0" autoPict="0" altText="">
                <anchor moveWithCells="1">
                  <from>
                    <xdr:col>19</xdr:col>
                    <xdr:colOff>47625</xdr:colOff>
                    <xdr:row>90</xdr:row>
                    <xdr:rowOff>19050</xdr:rowOff>
                  </from>
                  <to>
                    <xdr:col>20</xdr:col>
                    <xdr:colOff>95250</xdr:colOff>
                    <xdr:row>91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5" r:id="rId92" name="Check Box 151">
              <controlPr locked="0" defaultSize="0" autoFill="0" autoLine="0" autoPict="0" altText="">
                <anchor moveWithCells="1">
                  <from>
                    <xdr:col>26</xdr:col>
                    <xdr:colOff>47625</xdr:colOff>
                    <xdr:row>90</xdr:row>
                    <xdr:rowOff>19050</xdr:rowOff>
                  </from>
                  <to>
                    <xdr:col>27</xdr:col>
                    <xdr:colOff>95250</xdr:colOff>
                    <xdr:row>91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6" r:id="rId93" name="Check Box 152">
              <controlPr locked="0" defaultSize="0" autoFill="0" autoLine="0" autoPict="0" altText="">
                <anchor moveWithCells="1">
                  <from>
                    <xdr:col>22</xdr:col>
                    <xdr:colOff>47625</xdr:colOff>
                    <xdr:row>91</xdr:row>
                    <xdr:rowOff>0</xdr:rowOff>
                  </from>
                  <to>
                    <xdr:col>23</xdr:col>
                    <xdr:colOff>95250</xdr:colOff>
                    <xdr:row>91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7" r:id="rId94" name="Check Box 153">
              <controlPr locked="0" defaultSize="0" autoFill="0" autoLine="0" autoPict="0" altText="">
                <anchor moveWithCells="1">
                  <from>
                    <xdr:col>27</xdr:col>
                    <xdr:colOff>47625</xdr:colOff>
                    <xdr:row>91</xdr:row>
                    <xdr:rowOff>9525</xdr:rowOff>
                  </from>
                  <to>
                    <xdr:col>28</xdr:col>
                    <xdr:colOff>95250</xdr:colOff>
                    <xdr:row>91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8" r:id="rId95" name="Check Box 154">
              <controlPr locked="0" defaultSize="0" autoFill="0" autoLine="0" autoPict="0" altText="">
                <anchor moveWithCells="1">
                  <from>
                    <xdr:col>52</xdr:col>
                    <xdr:colOff>57150</xdr:colOff>
                    <xdr:row>91</xdr:row>
                    <xdr:rowOff>19050</xdr:rowOff>
                  </from>
                  <to>
                    <xdr:col>53</xdr:col>
                    <xdr:colOff>104775</xdr:colOff>
                    <xdr:row>92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299" r:id="rId96" name="Check Box 155">
              <controlPr locked="0" defaultSize="0" autoFill="0" autoLine="0" autoPict="0" altText="">
                <anchor moveWithCells="1">
                  <from>
                    <xdr:col>56</xdr:col>
                    <xdr:colOff>66675</xdr:colOff>
                    <xdr:row>91</xdr:row>
                    <xdr:rowOff>19050</xdr:rowOff>
                  </from>
                  <to>
                    <xdr:col>58</xdr:col>
                    <xdr:colOff>0</xdr:colOff>
                    <xdr:row>92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0" r:id="rId97" name="Check Box 156">
              <controlPr locked="0" defaultSize="0" autoFill="0" autoLine="0" autoPict="0" altText="">
                <anchor moveWithCells="1">
                  <from>
                    <xdr:col>18</xdr:col>
                    <xdr:colOff>47625</xdr:colOff>
                    <xdr:row>98</xdr:row>
                    <xdr:rowOff>0</xdr:rowOff>
                  </from>
                  <to>
                    <xdr:col>19</xdr:col>
                    <xdr:colOff>95250</xdr:colOff>
                    <xdr:row>98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1" r:id="rId98" name="Check Box 157">
              <controlPr locked="0" defaultSize="0" autoFill="0" autoLine="0" autoPict="0" altText="">
                <anchor moveWithCells="1">
                  <from>
                    <xdr:col>36</xdr:col>
                    <xdr:colOff>57150</xdr:colOff>
                    <xdr:row>98</xdr:row>
                    <xdr:rowOff>0</xdr:rowOff>
                  </from>
                  <to>
                    <xdr:col>37</xdr:col>
                    <xdr:colOff>104775</xdr:colOff>
                    <xdr:row>98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2" r:id="rId99" name="Check Box 158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101</xdr:row>
                    <xdr:rowOff>19050</xdr:rowOff>
                  </from>
                  <to>
                    <xdr:col>19</xdr:col>
                    <xdr:colOff>38100</xdr:colOff>
                    <xdr:row>102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3" r:id="rId100" name="Check Box 159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102</xdr:row>
                    <xdr:rowOff>19050</xdr:rowOff>
                  </from>
                  <to>
                    <xdr:col>19</xdr:col>
                    <xdr:colOff>38100</xdr:colOff>
                    <xdr:row>103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4" r:id="rId101" name="Check Box 160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103</xdr:row>
                    <xdr:rowOff>19050</xdr:rowOff>
                  </from>
                  <to>
                    <xdr:col>19</xdr:col>
                    <xdr:colOff>38100</xdr:colOff>
                    <xdr:row>104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5" r:id="rId102" name="Check Box 161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104</xdr:row>
                    <xdr:rowOff>19050</xdr:rowOff>
                  </from>
                  <to>
                    <xdr:col>19</xdr:col>
                    <xdr:colOff>38100</xdr:colOff>
                    <xdr:row>105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6" r:id="rId103" name="Check Box 162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105</xdr:row>
                    <xdr:rowOff>19050</xdr:rowOff>
                  </from>
                  <to>
                    <xdr:col>19</xdr:col>
                    <xdr:colOff>38100</xdr:colOff>
                    <xdr:row>106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7" r:id="rId104" name="Check Box 163">
              <controlPr locked="0" defaultSize="0" autoFill="0" autoLine="0" autoPict="0" altText="">
                <anchor moveWithCells="1">
                  <from>
                    <xdr:col>17</xdr:col>
                    <xdr:colOff>104775</xdr:colOff>
                    <xdr:row>106</xdr:row>
                    <xdr:rowOff>19050</xdr:rowOff>
                  </from>
                  <to>
                    <xdr:col>19</xdr:col>
                    <xdr:colOff>38100</xdr:colOff>
                    <xdr:row>107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8" r:id="rId105" name="Check Box 164">
              <controlPr locked="0" defaultSize="0" autoFill="0" autoLine="0" autoPict="0" altText="">
                <anchor moveWithCells="1">
                  <from>
                    <xdr:col>39</xdr:col>
                    <xdr:colOff>57150</xdr:colOff>
                    <xdr:row>103</xdr:row>
                    <xdr:rowOff>19050</xdr:rowOff>
                  </from>
                  <to>
                    <xdr:col>40</xdr:col>
                    <xdr:colOff>104775</xdr:colOff>
                    <xdr:row>104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09" r:id="rId106" name="Check Box 165">
              <controlPr locked="0" defaultSize="0" autoFill="0" autoLine="0" autoPict="0" altText="">
                <anchor moveWithCells="1">
                  <from>
                    <xdr:col>34</xdr:col>
                    <xdr:colOff>57150</xdr:colOff>
                    <xdr:row>103</xdr:row>
                    <xdr:rowOff>19050</xdr:rowOff>
                  </from>
                  <to>
                    <xdr:col>35</xdr:col>
                    <xdr:colOff>104775</xdr:colOff>
                    <xdr:row>104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0" r:id="rId107" name="Check Box 166">
              <controlPr locked="0" defaultSize="0" autoFill="0" autoLine="0" autoPict="0" altText="">
                <anchor moveWithCells="1">
                  <from>
                    <xdr:col>3</xdr:col>
                    <xdr:colOff>19050</xdr:colOff>
                    <xdr:row>109</xdr:row>
                    <xdr:rowOff>19050</xdr:rowOff>
                  </from>
                  <to>
                    <xdr:col>4</xdr:col>
                    <xdr:colOff>76200</xdr:colOff>
                    <xdr:row>110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1" r:id="rId108" name="Check Box 167">
              <controlPr locked="0" defaultSize="0" autoFill="0" autoLine="0" autoPict="0" altText="">
                <anchor moveWithCells="1">
                  <from>
                    <xdr:col>11</xdr:col>
                    <xdr:colOff>28575</xdr:colOff>
                    <xdr:row>109</xdr:row>
                    <xdr:rowOff>19050</xdr:rowOff>
                  </from>
                  <to>
                    <xdr:col>12</xdr:col>
                    <xdr:colOff>76200</xdr:colOff>
                    <xdr:row>110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2" r:id="rId109" name="Check Box 168">
              <controlPr locked="0" defaultSize="0" autoFill="0" autoLine="0" autoPict="0" altText="">
                <anchor moveWithCells="1">
                  <from>
                    <xdr:col>13</xdr:col>
                    <xdr:colOff>47625</xdr:colOff>
                    <xdr:row>111</xdr:row>
                    <xdr:rowOff>19050</xdr:rowOff>
                  </from>
                  <to>
                    <xdr:col>14</xdr:col>
                    <xdr:colOff>95250</xdr:colOff>
                    <xdr:row>112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3" r:id="rId110" name="Check Box 169">
              <controlPr locked="0" defaultSize="0" autoFill="0" autoLine="0" autoPict="0" altText="">
                <anchor moveWithCells="1">
                  <from>
                    <xdr:col>22</xdr:col>
                    <xdr:colOff>38100</xdr:colOff>
                    <xdr:row>111</xdr:row>
                    <xdr:rowOff>19050</xdr:rowOff>
                  </from>
                  <to>
                    <xdr:col>23</xdr:col>
                    <xdr:colOff>85725</xdr:colOff>
                    <xdr:row>112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4" r:id="rId111" name="Check Box 170">
              <controlPr locked="0" defaultSize="0" autoFill="0" autoLine="0" autoPict="0" altText="">
                <anchor moveWithCells="1">
                  <from>
                    <xdr:col>12</xdr:col>
                    <xdr:colOff>95250</xdr:colOff>
                    <xdr:row>113</xdr:row>
                    <xdr:rowOff>19050</xdr:rowOff>
                  </from>
                  <to>
                    <xdr:col>14</xdr:col>
                    <xdr:colOff>28575</xdr:colOff>
                    <xdr:row>114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5" r:id="rId112" name="Check Box 171">
              <controlPr locked="0" defaultSize="0" autoFill="0" autoLine="0" autoPict="0" altText="">
                <anchor moveWithCells="1">
                  <from>
                    <xdr:col>12</xdr:col>
                    <xdr:colOff>95250</xdr:colOff>
                    <xdr:row>114</xdr:row>
                    <xdr:rowOff>19050</xdr:rowOff>
                  </from>
                  <to>
                    <xdr:col>14</xdr:col>
                    <xdr:colOff>28575</xdr:colOff>
                    <xdr:row>115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6" r:id="rId113" name="Check Box 172">
              <controlPr locked="0" defaultSize="0" autoFill="0" autoLine="0" autoPict="0" altText="">
                <anchor moveWithCells="1">
                  <from>
                    <xdr:col>13</xdr:col>
                    <xdr:colOff>114300</xdr:colOff>
                    <xdr:row>118</xdr:row>
                    <xdr:rowOff>9525</xdr:rowOff>
                  </from>
                  <to>
                    <xdr:col>15</xdr:col>
                    <xdr:colOff>47625</xdr:colOff>
                    <xdr:row>118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7" r:id="rId114" name="Check Box 173">
              <controlPr locked="0" defaultSize="0" autoFill="0" autoLine="0" autoPict="0" altText="">
                <anchor moveWithCells="1">
                  <from>
                    <xdr:col>36</xdr:col>
                    <xdr:colOff>114300</xdr:colOff>
                    <xdr:row>118</xdr:row>
                    <xdr:rowOff>9525</xdr:rowOff>
                  </from>
                  <to>
                    <xdr:col>38</xdr:col>
                    <xdr:colOff>47625</xdr:colOff>
                    <xdr:row>118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8" r:id="rId115" name="Check Box 174">
              <controlPr locked="0" defaultSize="0" autoFill="0" autoLine="0" autoPict="0" altText="">
                <anchor moveWithCells="1">
                  <from>
                    <xdr:col>31</xdr:col>
                    <xdr:colOff>38100</xdr:colOff>
                    <xdr:row>123</xdr:row>
                    <xdr:rowOff>19050</xdr:rowOff>
                  </from>
                  <to>
                    <xdr:col>32</xdr:col>
                    <xdr:colOff>85725</xdr:colOff>
                    <xdr:row>124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19" r:id="rId116" name="Check Box 175">
              <controlPr locked="0" defaultSize="0" autoFill="0" autoLine="0" autoPict="0" altText="">
                <anchor moveWithCells="1">
                  <from>
                    <xdr:col>35</xdr:col>
                    <xdr:colOff>38100</xdr:colOff>
                    <xdr:row>123</xdr:row>
                    <xdr:rowOff>19050</xdr:rowOff>
                  </from>
                  <to>
                    <xdr:col>36</xdr:col>
                    <xdr:colOff>85725</xdr:colOff>
                    <xdr:row>124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0" r:id="rId117" name="Check Box 176">
              <controlPr locked="0" defaultSize="0" autoFill="0" autoLine="0" autoPict="0" altText="">
                <anchor moveWithCells="1">
                  <from>
                    <xdr:col>31</xdr:col>
                    <xdr:colOff>38100</xdr:colOff>
                    <xdr:row>124</xdr:row>
                    <xdr:rowOff>19050</xdr:rowOff>
                  </from>
                  <to>
                    <xdr:col>32</xdr:col>
                    <xdr:colOff>85725</xdr:colOff>
                    <xdr:row>125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1" r:id="rId118" name="Check Box 177">
              <controlPr locked="0" defaultSize="0" autoFill="0" autoLine="0" autoPict="0" altText="">
                <anchor moveWithCells="1">
                  <from>
                    <xdr:col>35</xdr:col>
                    <xdr:colOff>38100</xdr:colOff>
                    <xdr:row>124</xdr:row>
                    <xdr:rowOff>19050</xdr:rowOff>
                  </from>
                  <to>
                    <xdr:col>36</xdr:col>
                    <xdr:colOff>85725</xdr:colOff>
                    <xdr:row>125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2" r:id="rId119" name="Check Box 178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156</xdr:row>
                    <xdr:rowOff>9525</xdr:rowOff>
                  </from>
                  <to>
                    <xdr:col>4</xdr:col>
                    <xdr:colOff>28575</xdr:colOff>
                    <xdr:row>156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3" r:id="rId120" name="Check Box 179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155</xdr:row>
                    <xdr:rowOff>9525</xdr:rowOff>
                  </from>
                  <to>
                    <xdr:col>4</xdr:col>
                    <xdr:colOff>38100</xdr:colOff>
                    <xdr:row>156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4" r:id="rId121" name="Check Box 180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159</xdr:row>
                    <xdr:rowOff>9525</xdr:rowOff>
                  </from>
                  <to>
                    <xdr:col>4</xdr:col>
                    <xdr:colOff>38100</xdr:colOff>
                    <xdr:row>159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5" r:id="rId122" name="Check Box 181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158</xdr:row>
                    <xdr:rowOff>9525</xdr:rowOff>
                  </from>
                  <to>
                    <xdr:col>4</xdr:col>
                    <xdr:colOff>47625</xdr:colOff>
                    <xdr:row>158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6" r:id="rId123" name="Check Box 182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162</xdr:row>
                    <xdr:rowOff>19050</xdr:rowOff>
                  </from>
                  <to>
                    <xdr:col>4</xdr:col>
                    <xdr:colOff>38100</xdr:colOff>
                    <xdr:row>162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7" r:id="rId124" name="Check Box 183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161</xdr:row>
                    <xdr:rowOff>19050</xdr:rowOff>
                  </from>
                  <to>
                    <xdr:col>4</xdr:col>
                    <xdr:colOff>47625</xdr:colOff>
                    <xdr:row>161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8" r:id="rId125" name="Check Box 184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165</xdr:row>
                    <xdr:rowOff>9525</xdr:rowOff>
                  </from>
                  <to>
                    <xdr:col>4</xdr:col>
                    <xdr:colOff>38100</xdr:colOff>
                    <xdr:row>165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29" r:id="rId126" name="Check Box 185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164</xdr:row>
                    <xdr:rowOff>9525</xdr:rowOff>
                  </from>
                  <to>
                    <xdr:col>4</xdr:col>
                    <xdr:colOff>47625</xdr:colOff>
                    <xdr:row>164</xdr:row>
                    <xdr:rowOff>171450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30" r:id="rId127" name="Check Box 186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168</xdr:row>
                    <xdr:rowOff>0</xdr:rowOff>
                  </from>
                  <to>
                    <xdr:col>4</xdr:col>
                    <xdr:colOff>28575</xdr:colOff>
                    <xdr:row>168</xdr:row>
                    <xdr:rowOff>161925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31" r:id="rId128" name="Check Box 187">
              <controlPr locked="0" defaultSize="0" autoFill="0" autoLine="0" autoPict="0" altText="">
                <anchor moveWithCells="1">
                  <from>
                    <xdr:col>2</xdr:col>
                    <xdr:colOff>0</xdr:colOff>
                    <xdr:row>167</xdr:row>
                    <xdr:rowOff>0</xdr:rowOff>
                  </from>
                  <to>
                    <xdr:col>4</xdr:col>
                    <xdr:colOff>38100</xdr:colOff>
                    <xdr:row>167</xdr:row>
                    <xdr:rowOff>161925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6333" r:id="rId129" name="Drop Down 189">
              <controlPr locked="0" defaultSize="0" autoLine="0" autoPict="0">
                <anchor moveWithCells="1">
                  <from>
                    <xdr:col>46</xdr:col>
                    <xdr:colOff>19050</xdr:colOff>
                    <xdr:row>28</xdr:row>
                    <xdr:rowOff>171450</xdr:rowOff>
                  </from>
                  <to>
                    <xdr:col>60</xdr:col>
                    <xdr:colOff>104775</xdr:colOff>
                    <xdr:row>30</xdr:row>
                    <xdr:rowOff>19050</xdr:rowOff>
                  </to>
                </anchor>
              </controlPr>
            </control>
          </mc:Choice>
        </mc:AlternateContent>
      </controls>
    </mc:Choice>
  </mc:AlternateConten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Tabelle4"/>
  <dimension ref="B2:I242"/>
  <sheetViews>
    <sheetView topLeftCell="A23" zoomScaleNormal="100" workbookViewId="0">
      <selection activeCell="BR22" sqref="BR22"/>
    </sheetView>
  </sheetViews>
  <sheetFormatPr baseColWidth="10" defaultColWidth="11.42578125" defaultRowHeight="15" x14ac:dyDescent="0.25"/>
  <cols>
    <col min="1" max="1" width="3.28515625" customWidth="1"/>
    <col min="2" max="2" width="45" bestFit="1" customWidth="1"/>
    <col min="3" max="3" width="2.7109375" customWidth="1"/>
    <col min="4" max="4" width="26.28515625" customWidth="1"/>
    <col min="5" max="5" width="2.7109375" customWidth="1"/>
    <col min="6" max="6" width="37.5703125" bestFit="1" customWidth="1"/>
    <col min="7" max="7" width="58" bestFit="1" customWidth="1"/>
    <col min="8" max="8" width="2.7109375" customWidth="1"/>
    <col min="9" max="9" width="28" bestFit="1" customWidth="1"/>
  </cols>
  <sheetData>
    <row r="2" spans="2:9" x14ac:dyDescent="0.25">
      <c r="B2" s="1" t="s">
        <v>181</v>
      </c>
      <c r="C2" s="1"/>
      <c r="D2" s="1" t="s">
        <v>182</v>
      </c>
      <c r="E2" s="1"/>
      <c r="F2" s="1"/>
      <c r="G2" s="1" t="s">
        <v>183</v>
      </c>
      <c r="H2" s="1"/>
      <c r="I2" s="1" t="s">
        <v>184</v>
      </c>
    </row>
    <row r="4" spans="2:9" x14ac:dyDescent="0.25">
      <c r="B4" s="2" t="s">
        <v>185</v>
      </c>
      <c r="C4" s="2"/>
      <c r="D4" s="2" t="s">
        <v>186</v>
      </c>
      <c r="E4" s="2"/>
      <c r="F4" s="2" t="s">
        <v>187</v>
      </c>
      <c r="G4" s="2" t="s">
        <v>188</v>
      </c>
      <c r="H4" s="2"/>
      <c r="I4" s="3" t="s">
        <v>189</v>
      </c>
    </row>
    <row r="5" spans="2:9" x14ac:dyDescent="0.25">
      <c r="B5" s="85" t="s">
        <v>1</v>
      </c>
      <c r="C5" s="85"/>
      <c r="D5" s="83"/>
      <c r="E5" s="85"/>
      <c r="F5" s="85"/>
      <c r="G5" s="85" t="s">
        <v>190</v>
      </c>
      <c r="H5" s="85"/>
      <c r="I5" s="86" t="s">
        <v>191</v>
      </c>
    </row>
    <row r="6" spans="2:9" x14ac:dyDescent="0.25">
      <c r="B6" s="85" t="s">
        <v>2</v>
      </c>
      <c r="C6" s="85"/>
      <c r="D6" s="83"/>
      <c r="E6" s="85"/>
      <c r="F6" s="85"/>
      <c r="G6" s="85" t="s">
        <v>190</v>
      </c>
      <c r="H6" s="85"/>
      <c r="I6" s="87" t="s">
        <v>192</v>
      </c>
    </row>
    <row r="7" spans="2:9" x14ac:dyDescent="0.25">
      <c r="B7" s="85" t="s">
        <v>3</v>
      </c>
      <c r="C7" s="85"/>
      <c r="D7" s="83"/>
      <c r="E7" s="85"/>
      <c r="F7" s="85"/>
      <c r="G7" s="85" t="s">
        <v>190</v>
      </c>
      <c r="H7" s="85"/>
      <c r="I7" s="88" t="s">
        <v>193</v>
      </c>
    </row>
    <row r="8" spans="2:9" x14ac:dyDescent="0.25">
      <c r="B8" s="85" t="s">
        <v>194</v>
      </c>
      <c r="C8" s="85"/>
      <c r="D8" s="83"/>
      <c r="E8" s="85"/>
      <c r="F8" s="85"/>
      <c r="G8" s="85" t="s">
        <v>190</v>
      </c>
      <c r="H8" s="85"/>
      <c r="I8" s="85"/>
    </row>
    <row r="9" spans="2:9" x14ac:dyDescent="0.25">
      <c r="B9" s="85" t="s">
        <v>8</v>
      </c>
      <c r="C9" s="85"/>
      <c r="D9" s="84" t="b">
        <v>0</v>
      </c>
      <c r="E9" s="85"/>
      <c r="F9" s="85" t="s">
        <v>5</v>
      </c>
      <c r="G9" s="85" t="s">
        <v>195</v>
      </c>
      <c r="H9" s="85"/>
      <c r="I9" s="85"/>
    </row>
    <row r="10" spans="2:9" x14ac:dyDescent="0.25">
      <c r="B10" s="85" t="s">
        <v>9</v>
      </c>
      <c r="C10" s="85"/>
      <c r="D10" s="84" t="b">
        <v>0</v>
      </c>
      <c r="E10" s="85"/>
      <c r="F10" s="85" t="s">
        <v>5</v>
      </c>
      <c r="G10" s="85" t="s">
        <v>195</v>
      </c>
      <c r="H10" s="85"/>
      <c r="I10" s="85"/>
    </row>
    <row r="11" spans="2:9" x14ac:dyDescent="0.25">
      <c r="B11" s="85" t="s">
        <v>10</v>
      </c>
      <c r="C11" s="85"/>
      <c r="D11" s="84" t="b">
        <v>0</v>
      </c>
      <c r="E11" s="85"/>
      <c r="F11" s="85" t="s">
        <v>5</v>
      </c>
      <c r="G11" s="85" t="s">
        <v>195</v>
      </c>
      <c r="H11" s="85"/>
      <c r="I11" s="85"/>
    </row>
    <row r="12" spans="2:9" x14ac:dyDescent="0.25">
      <c r="B12" s="85" t="s">
        <v>11</v>
      </c>
      <c r="C12" s="85"/>
      <c r="D12" s="83"/>
      <c r="E12" s="85"/>
      <c r="F12" s="85" t="s">
        <v>5</v>
      </c>
      <c r="G12" s="85" t="s">
        <v>196</v>
      </c>
      <c r="H12" s="85"/>
      <c r="I12" s="85"/>
    </row>
    <row r="13" spans="2:9" x14ac:dyDescent="0.25">
      <c r="B13" s="85" t="s">
        <v>12</v>
      </c>
      <c r="C13" s="85"/>
      <c r="D13" s="83"/>
      <c r="E13" s="85"/>
      <c r="F13" s="85" t="s">
        <v>5</v>
      </c>
      <c r="G13" s="85" t="s">
        <v>196</v>
      </c>
      <c r="H13" s="85"/>
      <c r="I13" s="85"/>
    </row>
    <row r="14" spans="2:9" x14ac:dyDescent="0.25">
      <c r="B14" s="85" t="s">
        <v>13</v>
      </c>
      <c r="C14" s="85"/>
      <c r="D14" s="83"/>
      <c r="E14" s="85"/>
      <c r="F14" s="85" t="s">
        <v>5</v>
      </c>
      <c r="G14" s="85" t="s">
        <v>196</v>
      </c>
      <c r="H14" s="85"/>
      <c r="I14" s="85"/>
    </row>
    <row r="15" spans="2:9" x14ac:dyDescent="0.25">
      <c r="B15" s="85" t="s">
        <v>14</v>
      </c>
      <c r="C15" s="85"/>
      <c r="D15" s="83"/>
      <c r="E15" s="85"/>
      <c r="F15" s="85" t="s">
        <v>5</v>
      </c>
      <c r="G15" s="85" t="s">
        <v>196</v>
      </c>
      <c r="H15" s="85"/>
      <c r="I15" s="85"/>
    </row>
    <row r="16" spans="2:9" x14ac:dyDescent="0.25">
      <c r="B16" s="85" t="s">
        <v>15</v>
      </c>
      <c r="C16" s="85"/>
      <c r="D16" s="83"/>
      <c r="E16" s="85"/>
      <c r="F16" s="85" t="s">
        <v>5</v>
      </c>
      <c r="G16" s="85" t="s">
        <v>196</v>
      </c>
      <c r="H16" s="85"/>
      <c r="I16" s="85"/>
    </row>
    <row r="17" spans="2:9" x14ac:dyDescent="0.25">
      <c r="B17" s="85" t="s">
        <v>16</v>
      </c>
      <c r="C17" s="85"/>
      <c r="D17" s="83"/>
      <c r="E17" s="85"/>
      <c r="F17" s="85" t="s">
        <v>5</v>
      </c>
      <c r="G17" s="85" t="s">
        <v>196</v>
      </c>
      <c r="H17" s="85"/>
      <c r="I17" s="85"/>
    </row>
    <row r="18" spans="2:9" x14ac:dyDescent="0.25">
      <c r="B18" s="85" t="s">
        <v>17</v>
      </c>
      <c r="C18" s="85"/>
      <c r="D18" s="83"/>
      <c r="E18" s="85"/>
      <c r="F18" s="85" t="s">
        <v>5</v>
      </c>
      <c r="G18" s="85" t="s">
        <v>196</v>
      </c>
      <c r="H18" s="85"/>
      <c r="I18" s="85"/>
    </row>
    <row r="19" spans="2:9" x14ac:dyDescent="0.25">
      <c r="B19" s="85" t="s">
        <v>18</v>
      </c>
      <c r="C19" s="85"/>
      <c r="D19" s="83"/>
      <c r="E19" s="85"/>
      <c r="F19" s="85" t="s">
        <v>5</v>
      </c>
      <c r="G19" s="85" t="s">
        <v>196</v>
      </c>
      <c r="H19" s="85"/>
      <c r="I19" s="85"/>
    </row>
    <row r="20" spans="2:9" x14ac:dyDescent="0.25">
      <c r="B20" s="85" t="s">
        <v>13</v>
      </c>
      <c r="C20" s="85"/>
      <c r="D20" s="83"/>
      <c r="E20" s="85"/>
      <c r="F20" s="85" t="s">
        <v>5</v>
      </c>
      <c r="G20" s="85" t="s">
        <v>20</v>
      </c>
      <c r="H20" s="85"/>
      <c r="I20" s="85"/>
    </row>
    <row r="21" spans="2:9" x14ac:dyDescent="0.25">
      <c r="B21" s="85" t="s">
        <v>14</v>
      </c>
      <c r="C21" s="85"/>
      <c r="D21" s="83"/>
      <c r="E21" s="85"/>
      <c r="F21" s="85" t="s">
        <v>5</v>
      </c>
      <c r="G21" s="85" t="s">
        <v>20</v>
      </c>
      <c r="H21" s="85"/>
      <c r="I21" s="85"/>
    </row>
    <row r="22" spans="2:9" x14ac:dyDescent="0.25">
      <c r="B22" s="85" t="s">
        <v>15</v>
      </c>
      <c r="C22" s="85"/>
      <c r="D22" s="83"/>
      <c r="E22" s="85"/>
      <c r="F22" s="85" t="s">
        <v>5</v>
      </c>
      <c r="G22" s="85" t="s">
        <v>20</v>
      </c>
      <c r="H22" s="85"/>
      <c r="I22" s="85"/>
    </row>
    <row r="23" spans="2:9" x14ac:dyDescent="0.25">
      <c r="B23" s="85" t="s">
        <v>16</v>
      </c>
      <c r="C23" s="85"/>
      <c r="D23" s="83"/>
      <c r="E23" s="85"/>
      <c r="F23" s="85" t="s">
        <v>5</v>
      </c>
      <c r="G23" s="85" t="s">
        <v>20</v>
      </c>
      <c r="H23" s="85"/>
      <c r="I23" s="85"/>
    </row>
    <row r="24" spans="2:9" x14ac:dyDescent="0.25">
      <c r="B24" s="85" t="s">
        <v>21</v>
      </c>
      <c r="C24" s="85"/>
      <c r="D24" s="83"/>
      <c r="E24" s="85"/>
      <c r="F24" s="85" t="s">
        <v>5</v>
      </c>
      <c r="G24" s="85" t="s">
        <v>20</v>
      </c>
      <c r="H24" s="85"/>
      <c r="I24" s="85"/>
    </row>
    <row r="25" spans="2:9" x14ac:dyDescent="0.25">
      <c r="B25" s="85" t="s">
        <v>24</v>
      </c>
      <c r="C25" s="85"/>
      <c r="D25" s="83"/>
      <c r="E25" s="85"/>
      <c r="F25" s="85" t="s">
        <v>5</v>
      </c>
      <c r="G25" s="85" t="s">
        <v>20</v>
      </c>
      <c r="H25" s="85"/>
      <c r="I25" s="85"/>
    </row>
    <row r="26" spans="2:9" x14ac:dyDescent="0.25">
      <c r="B26" s="85" t="s">
        <v>25</v>
      </c>
      <c r="C26" s="85"/>
      <c r="D26" s="83"/>
      <c r="E26" s="85"/>
      <c r="F26" s="85" t="s">
        <v>5</v>
      </c>
      <c r="G26" s="85" t="s">
        <v>20</v>
      </c>
      <c r="H26" s="85"/>
      <c r="I26" s="85"/>
    </row>
    <row r="27" spans="2:9" x14ac:dyDescent="0.25">
      <c r="B27" s="85" t="s">
        <v>197</v>
      </c>
      <c r="C27" s="85"/>
      <c r="D27" s="84" t="b">
        <v>0</v>
      </c>
      <c r="E27" s="85"/>
      <c r="F27" s="85" t="s">
        <v>5</v>
      </c>
      <c r="G27" s="85" t="s">
        <v>20</v>
      </c>
      <c r="H27" s="85"/>
      <c r="I27" s="85"/>
    </row>
    <row r="28" spans="2:9" x14ac:dyDescent="0.25">
      <c r="B28" s="85" t="s">
        <v>198</v>
      </c>
      <c r="C28" s="85"/>
      <c r="D28" s="84" t="b">
        <v>0</v>
      </c>
      <c r="E28" s="85"/>
      <c r="F28" s="85" t="s">
        <v>5</v>
      </c>
      <c r="G28" s="85" t="s">
        <v>20</v>
      </c>
      <c r="H28" s="85"/>
      <c r="I28" s="85"/>
    </row>
    <row r="29" spans="2:9" x14ac:dyDescent="0.25">
      <c r="B29" s="85" t="s">
        <v>199</v>
      </c>
      <c r="C29" s="85"/>
      <c r="D29" s="84" t="b">
        <v>0</v>
      </c>
      <c r="E29" s="85"/>
      <c r="F29" s="85" t="s">
        <v>5</v>
      </c>
      <c r="G29" s="85" t="s">
        <v>20</v>
      </c>
      <c r="H29" s="85"/>
      <c r="I29" s="85"/>
    </row>
    <row r="30" spans="2:9" x14ac:dyDescent="0.25">
      <c r="B30" s="85" t="s">
        <v>200</v>
      </c>
      <c r="C30" s="85"/>
      <c r="D30" s="83"/>
      <c r="E30" s="85"/>
      <c r="F30" s="85" t="s">
        <v>5</v>
      </c>
      <c r="G30" s="85" t="s">
        <v>20</v>
      </c>
      <c r="H30" s="85"/>
      <c r="I30" s="85"/>
    </row>
    <row r="31" spans="2:9" x14ac:dyDescent="0.25">
      <c r="B31" s="85" t="s">
        <v>26</v>
      </c>
      <c r="C31" s="85"/>
      <c r="D31" s="83"/>
      <c r="E31" s="85"/>
      <c r="F31" s="85" t="s">
        <v>5</v>
      </c>
      <c r="G31" s="85" t="s">
        <v>20</v>
      </c>
      <c r="H31" s="85"/>
      <c r="I31" s="85"/>
    </row>
    <row r="32" spans="2:9" x14ac:dyDescent="0.25">
      <c r="B32" s="85" t="s">
        <v>27</v>
      </c>
      <c r="C32" s="85"/>
      <c r="D32" s="83"/>
      <c r="E32" s="85"/>
      <c r="F32" s="85" t="s">
        <v>5</v>
      </c>
      <c r="G32" s="85" t="s">
        <v>20</v>
      </c>
      <c r="H32" s="85"/>
      <c r="I32" s="85"/>
    </row>
    <row r="33" spans="2:9" x14ac:dyDescent="0.25">
      <c r="B33" s="85" t="s">
        <v>201</v>
      </c>
      <c r="C33" s="85"/>
      <c r="D33" s="84" t="b">
        <v>0</v>
      </c>
      <c r="E33" s="85"/>
      <c r="F33" s="85" t="s">
        <v>5</v>
      </c>
      <c r="G33" s="85" t="s">
        <v>20</v>
      </c>
      <c r="H33" s="85"/>
      <c r="I33" s="85"/>
    </row>
    <row r="34" spans="2:9" x14ac:dyDescent="0.25">
      <c r="B34" s="85" t="s">
        <v>202</v>
      </c>
      <c r="C34" s="85"/>
      <c r="D34" s="84" t="b">
        <v>0</v>
      </c>
      <c r="E34" s="85"/>
      <c r="F34" s="85" t="s">
        <v>5</v>
      </c>
      <c r="G34" s="85" t="s">
        <v>20</v>
      </c>
      <c r="H34" s="85"/>
      <c r="I34" s="85"/>
    </row>
    <row r="35" spans="2:9" x14ac:dyDescent="0.25">
      <c r="B35" s="85" t="s">
        <v>8</v>
      </c>
      <c r="C35" s="85"/>
      <c r="D35" s="84" t="b">
        <v>0</v>
      </c>
      <c r="E35" s="85"/>
      <c r="F35" s="85" t="s">
        <v>5</v>
      </c>
      <c r="G35" s="85" t="s">
        <v>203</v>
      </c>
      <c r="H35" s="85"/>
      <c r="I35" s="85"/>
    </row>
    <row r="36" spans="2:9" x14ac:dyDescent="0.25">
      <c r="B36" s="85" t="s">
        <v>9</v>
      </c>
      <c r="C36" s="85"/>
      <c r="D36" s="84" t="b">
        <v>0</v>
      </c>
      <c r="E36" s="85"/>
      <c r="F36" s="85" t="s">
        <v>5</v>
      </c>
      <c r="G36" s="85" t="s">
        <v>203</v>
      </c>
      <c r="H36" s="85"/>
      <c r="I36" s="85"/>
    </row>
    <row r="37" spans="2:9" x14ac:dyDescent="0.25">
      <c r="B37" s="85" t="s">
        <v>10</v>
      </c>
      <c r="C37" s="85"/>
      <c r="D37" s="84" t="b">
        <v>0</v>
      </c>
      <c r="E37" s="85"/>
      <c r="F37" s="85" t="s">
        <v>5</v>
      </c>
      <c r="G37" s="85" t="s">
        <v>203</v>
      </c>
      <c r="H37" s="85"/>
      <c r="I37" s="85"/>
    </row>
    <row r="38" spans="2:9" x14ac:dyDescent="0.25">
      <c r="B38" s="85" t="s">
        <v>11</v>
      </c>
      <c r="C38" s="85"/>
      <c r="D38" s="83"/>
      <c r="E38" s="85"/>
      <c r="F38" s="85" t="s">
        <v>5</v>
      </c>
      <c r="G38" s="85" t="s">
        <v>29</v>
      </c>
      <c r="H38" s="85"/>
      <c r="I38" s="85"/>
    </row>
    <row r="39" spans="2:9" x14ac:dyDescent="0.25">
      <c r="B39" s="85" t="s">
        <v>12</v>
      </c>
      <c r="C39" s="85"/>
      <c r="D39" s="83"/>
      <c r="E39" s="85"/>
      <c r="F39" s="85" t="s">
        <v>5</v>
      </c>
      <c r="G39" s="85" t="s">
        <v>29</v>
      </c>
      <c r="H39" s="85"/>
      <c r="I39" s="85"/>
    </row>
    <row r="40" spans="2:9" x14ac:dyDescent="0.25">
      <c r="B40" s="85" t="s">
        <v>13</v>
      </c>
      <c r="C40" s="85"/>
      <c r="D40" s="83"/>
      <c r="E40" s="85"/>
      <c r="F40" s="85" t="s">
        <v>5</v>
      </c>
      <c r="G40" s="85" t="s">
        <v>29</v>
      </c>
      <c r="H40" s="85"/>
      <c r="I40" s="85"/>
    </row>
    <row r="41" spans="2:9" x14ac:dyDescent="0.25">
      <c r="B41" s="85" t="s">
        <v>14</v>
      </c>
      <c r="C41" s="85"/>
      <c r="D41" s="83"/>
      <c r="E41" s="85"/>
      <c r="F41" s="85" t="s">
        <v>5</v>
      </c>
      <c r="G41" s="85" t="s">
        <v>29</v>
      </c>
      <c r="H41" s="85"/>
      <c r="I41" s="85"/>
    </row>
    <row r="42" spans="2:9" ht="12.75" customHeight="1" x14ac:dyDescent="0.25">
      <c r="B42" s="85" t="s">
        <v>15</v>
      </c>
      <c r="C42" s="85"/>
      <c r="D42" s="83"/>
      <c r="E42" s="85"/>
      <c r="F42" s="85" t="s">
        <v>5</v>
      </c>
      <c r="G42" s="85" t="s">
        <v>29</v>
      </c>
      <c r="H42" s="85"/>
      <c r="I42" s="85"/>
    </row>
    <row r="43" spans="2:9" ht="12.75" customHeight="1" x14ac:dyDescent="0.25">
      <c r="B43" s="85" t="s">
        <v>16</v>
      </c>
      <c r="C43" s="85"/>
      <c r="D43" s="83"/>
      <c r="E43" s="85"/>
      <c r="F43" s="85" t="s">
        <v>5</v>
      </c>
      <c r="G43" s="85" t="s">
        <v>29</v>
      </c>
      <c r="H43" s="85"/>
      <c r="I43" s="85"/>
    </row>
    <row r="44" spans="2:9" ht="12.75" customHeight="1" x14ac:dyDescent="0.25">
      <c r="B44" s="85" t="s">
        <v>17</v>
      </c>
      <c r="C44" s="85"/>
      <c r="D44" s="83"/>
      <c r="E44" s="85"/>
      <c r="F44" s="85" t="s">
        <v>5</v>
      </c>
      <c r="G44" s="85" t="s">
        <v>29</v>
      </c>
      <c r="H44" s="85"/>
      <c r="I44" s="85"/>
    </row>
    <row r="45" spans="2:9" ht="12.75" customHeight="1" x14ac:dyDescent="0.25">
      <c r="B45" s="85" t="s">
        <v>18</v>
      </c>
      <c r="C45" s="85"/>
      <c r="D45" s="83"/>
      <c r="E45" s="85"/>
      <c r="F45" s="85" t="s">
        <v>5</v>
      </c>
      <c r="G45" s="85" t="s">
        <v>29</v>
      </c>
      <c r="H45" s="85"/>
      <c r="I45" s="85"/>
    </row>
    <row r="46" spans="2:9" ht="12.75" customHeight="1" x14ac:dyDescent="0.25">
      <c r="B46" s="85" t="s">
        <v>30</v>
      </c>
      <c r="C46" s="85"/>
      <c r="D46" s="83"/>
      <c r="E46" s="85"/>
      <c r="F46" s="85" t="s">
        <v>5</v>
      </c>
      <c r="G46" s="85" t="s">
        <v>29</v>
      </c>
      <c r="H46" s="85"/>
      <c r="I46" s="85"/>
    </row>
    <row r="47" spans="2:9" ht="12.75" customHeight="1" x14ac:dyDescent="0.25">
      <c r="B47" s="85" t="s">
        <v>31</v>
      </c>
      <c r="C47" s="85"/>
      <c r="D47" s="83"/>
      <c r="E47" s="85"/>
      <c r="F47" s="85" t="s">
        <v>5</v>
      </c>
      <c r="G47" s="85" t="s">
        <v>29</v>
      </c>
      <c r="H47" s="85"/>
      <c r="I47" s="85"/>
    </row>
    <row r="48" spans="2:9" ht="12.75" customHeight="1" x14ac:dyDescent="0.25">
      <c r="B48" s="85" t="s">
        <v>33</v>
      </c>
      <c r="C48" s="85"/>
      <c r="D48" s="84" t="b">
        <v>0</v>
      </c>
      <c r="E48" s="85"/>
      <c r="F48" s="85" t="s">
        <v>5</v>
      </c>
      <c r="G48" s="85" t="s">
        <v>32</v>
      </c>
      <c r="H48" s="85"/>
      <c r="I48" s="85"/>
    </row>
    <row r="49" spans="2:9" ht="12.75" customHeight="1" x14ac:dyDescent="0.25">
      <c r="B49" s="85" t="s">
        <v>34</v>
      </c>
      <c r="C49" s="85"/>
      <c r="D49" s="84" t="b">
        <v>0</v>
      </c>
      <c r="E49" s="85"/>
      <c r="F49" s="85" t="s">
        <v>5</v>
      </c>
      <c r="G49" s="85" t="s">
        <v>32</v>
      </c>
      <c r="H49" s="85"/>
      <c r="I49" s="85"/>
    </row>
    <row r="50" spans="2:9" ht="12.75" customHeight="1" x14ac:dyDescent="0.25">
      <c r="B50" s="85" t="s">
        <v>35</v>
      </c>
      <c r="C50" s="85"/>
      <c r="D50" s="84" t="b">
        <v>0</v>
      </c>
      <c r="E50" s="85"/>
      <c r="F50" s="85" t="s">
        <v>5</v>
      </c>
      <c r="G50" s="85" t="s">
        <v>32</v>
      </c>
      <c r="H50" s="85"/>
      <c r="I50" s="85"/>
    </row>
    <row r="51" spans="2:9" ht="12.75" customHeight="1" x14ac:dyDescent="0.25">
      <c r="B51" s="85" t="s">
        <v>36</v>
      </c>
      <c r="C51" s="85"/>
      <c r="D51" s="84" t="b">
        <v>0</v>
      </c>
      <c r="E51" s="85"/>
      <c r="F51" s="85" t="s">
        <v>5</v>
      </c>
      <c r="G51" s="85" t="s">
        <v>32</v>
      </c>
      <c r="H51" s="85"/>
      <c r="I51" s="85"/>
    </row>
    <row r="52" spans="2:9" ht="12.75" customHeight="1" x14ac:dyDescent="0.25">
      <c r="B52" s="85" t="s">
        <v>37</v>
      </c>
      <c r="C52" s="85"/>
      <c r="D52" s="84" t="b">
        <v>0</v>
      </c>
      <c r="E52" s="85"/>
      <c r="F52" s="85" t="s">
        <v>5</v>
      </c>
      <c r="G52" s="85" t="s">
        <v>32</v>
      </c>
      <c r="H52" s="85"/>
      <c r="I52" s="85"/>
    </row>
    <row r="53" spans="2:9" ht="12.75" customHeight="1" x14ac:dyDescent="0.25">
      <c r="B53" s="85" t="s">
        <v>39</v>
      </c>
      <c r="C53" s="85"/>
      <c r="D53" s="84" t="b">
        <v>0</v>
      </c>
      <c r="E53" s="85"/>
      <c r="F53" s="85" t="s">
        <v>38</v>
      </c>
      <c r="G53" s="85" t="s">
        <v>38</v>
      </c>
      <c r="H53" s="85"/>
      <c r="I53" s="85"/>
    </row>
    <row r="54" spans="2:9" ht="12.75" customHeight="1" x14ac:dyDescent="0.25">
      <c r="B54" s="85" t="s">
        <v>40</v>
      </c>
      <c r="C54" s="85"/>
      <c r="D54" s="84" t="b">
        <v>0</v>
      </c>
      <c r="E54" s="85"/>
      <c r="F54" s="85" t="s">
        <v>38</v>
      </c>
      <c r="G54" s="85" t="s">
        <v>38</v>
      </c>
      <c r="H54" s="85"/>
      <c r="I54" s="85"/>
    </row>
    <row r="55" spans="2:9" ht="12.75" customHeight="1" x14ac:dyDescent="0.25">
      <c r="B55" s="85" t="s">
        <v>41</v>
      </c>
      <c r="C55" s="85"/>
      <c r="D55" s="84" t="b">
        <v>0</v>
      </c>
      <c r="E55" s="85"/>
      <c r="F55" s="85" t="s">
        <v>38</v>
      </c>
      <c r="G55" s="85" t="s">
        <v>38</v>
      </c>
      <c r="H55" s="85"/>
      <c r="I55" s="85"/>
    </row>
    <row r="56" spans="2:9" ht="12.75" customHeight="1" x14ac:dyDescent="0.25">
      <c r="B56" s="85" t="s">
        <v>43</v>
      </c>
      <c r="C56" s="85"/>
      <c r="D56" s="83" t="s">
        <v>82</v>
      </c>
      <c r="E56" s="85"/>
      <c r="F56" s="85" t="s">
        <v>38</v>
      </c>
      <c r="G56" s="85" t="s">
        <v>38</v>
      </c>
      <c r="H56" s="85"/>
      <c r="I56" s="85"/>
    </row>
    <row r="57" spans="2:9" ht="12.75" customHeight="1" x14ac:dyDescent="0.25">
      <c r="B57" s="85" t="s">
        <v>44</v>
      </c>
      <c r="C57" s="85"/>
      <c r="D57" s="83" t="s">
        <v>204</v>
      </c>
      <c r="E57" s="85"/>
      <c r="F57" s="85" t="s">
        <v>38</v>
      </c>
      <c r="G57" s="85" t="s">
        <v>38</v>
      </c>
      <c r="H57" s="85"/>
      <c r="I57" s="85"/>
    </row>
    <row r="58" spans="2:9" ht="12.75" customHeight="1" x14ac:dyDescent="0.25">
      <c r="B58" s="85" t="s">
        <v>48</v>
      </c>
      <c r="C58" s="85"/>
      <c r="D58" s="83" t="str">
        <f>IF(Datenquelle!A3&gt;1,Datenquelle!B3,"")</f>
        <v>S2125-20 / 064213</v>
      </c>
      <c r="E58" s="85"/>
      <c r="F58" s="85" t="s">
        <v>38</v>
      </c>
      <c r="G58" s="85" t="s">
        <v>38</v>
      </c>
      <c r="H58" s="85"/>
      <c r="I58" s="85"/>
    </row>
    <row r="59" spans="2:9" ht="12.75" customHeight="1" x14ac:dyDescent="0.25">
      <c r="B59" s="85" t="s">
        <v>46</v>
      </c>
      <c r="C59" s="85"/>
      <c r="D59" s="84" t="b">
        <v>0</v>
      </c>
      <c r="E59" s="85"/>
      <c r="F59" s="85" t="s">
        <v>38</v>
      </c>
      <c r="G59" s="85" t="s">
        <v>38</v>
      </c>
      <c r="H59" s="85"/>
      <c r="I59" s="85"/>
    </row>
    <row r="60" spans="2:9" ht="12.75" customHeight="1" x14ac:dyDescent="0.25">
      <c r="B60" s="85" t="s">
        <v>47</v>
      </c>
      <c r="C60" s="85"/>
      <c r="D60" s="84" t="b">
        <v>0</v>
      </c>
      <c r="E60" s="85"/>
      <c r="F60" s="85" t="s">
        <v>38</v>
      </c>
      <c r="G60" s="85" t="s">
        <v>38</v>
      </c>
      <c r="H60" s="85"/>
      <c r="I60" s="85"/>
    </row>
    <row r="61" spans="2:9" ht="12.75" customHeight="1" x14ac:dyDescent="0.25">
      <c r="B61" s="85" t="s">
        <v>51</v>
      </c>
      <c r="C61" s="85"/>
      <c r="D61" s="84" t="b">
        <f>IF(Datenquelle!L3="3x400",TRUE,FALSE)</f>
        <v>1</v>
      </c>
      <c r="E61" s="85"/>
      <c r="F61" s="85" t="s">
        <v>38</v>
      </c>
      <c r="G61" s="85" t="s">
        <v>49</v>
      </c>
      <c r="H61" s="85"/>
      <c r="I61" s="85"/>
    </row>
    <row r="62" spans="2:9" ht="12.75" customHeight="1" x14ac:dyDescent="0.25">
      <c r="B62" s="85" t="s">
        <v>52</v>
      </c>
      <c r="C62" s="85"/>
      <c r="D62" s="83">
        <f>IF(Datenquelle!K3&gt;0,Datenquelle!K3,"")</f>
        <v>6.9533249203101795</v>
      </c>
      <c r="E62" s="85"/>
      <c r="F62" s="85" t="s">
        <v>38</v>
      </c>
      <c r="G62" s="85" t="s">
        <v>49</v>
      </c>
      <c r="H62" s="85"/>
      <c r="I62" s="85"/>
    </row>
    <row r="63" spans="2:9" ht="12.75" customHeight="1" x14ac:dyDescent="0.25">
      <c r="B63" s="85" t="s">
        <v>53</v>
      </c>
      <c r="C63" s="85"/>
      <c r="D63" s="83">
        <f>IF(Datenquelle!J3&gt;0,Datenquelle!J3,"")</f>
        <v>4.7692307692307701</v>
      </c>
      <c r="E63" s="85"/>
      <c r="F63" s="85" t="s">
        <v>38</v>
      </c>
      <c r="G63" s="85" t="s">
        <v>49</v>
      </c>
      <c r="H63" s="85"/>
      <c r="I63" s="85"/>
    </row>
    <row r="64" spans="2:9" ht="12.75" customHeight="1" x14ac:dyDescent="0.25">
      <c r="B64" s="85" t="s">
        <v>55</v>
      </c>
      <c r="C64" s="85"/>
      <c r="D64" s="84" t="b">
        <f>IF(Datenquelle!L3="1x230",TRUE,FALSE)</f>
        <v>0</v>
      </c>
      <c r="E64" s="85"/>
      <c r="F64" s="85" t="s">
        <v>38</v>
      </c>
      <c r="G64" s="85" t="s">
        <v>49</v>
      </c>
      <c r="H64" s="85"/>
      <c r="I64" s="85"/>
    </row>
    <row r="65" spans="2:9" ht="12.75" customHeight="1" x14ac:dyDescent="0.25">
      <c r="B65" s="85" t="s">
        <v>205</v>
      </c>
      <c r="C65" s="85"/>
      <c r="D65" s="83" t="str">
        <f>IF(Datenquelle!O3&gt;0,Datenquelle!O3,"")</f>
        <v>&lt; 5</v>
      </c>
      <c r="E65" s="85"/>
      <c r="F65" s="85" t="s">
        <v>38</v>
      </c>
      <c r="G65" s="85" t="s">
        <v>49</v>
      </c>
      <c r="H65" s="85"/>
      <c r="I65" s="85"/>
    </row>
    <row r="66" spans="2:9" ht="12.75" customHeight="1" x14ac:dyDescent="0.25">
      <c r="B66" s="85" t="s">
        <v>57</v>
      </c>
      <c r="C66" s="85"/>
      <c r="D66" s="83">
        <f>IF(Datenquelle!J3&gt;0,Datenquelle!J3,"")</f>
        <v>4.7692307692307701</v>
      </c>
      <c r="E66" s="85"/>
      <c r="F66" s="85" t="s">
        <v>38</v>
      </c>
      <c r="G66" s="85" t="s">
        <v>49</v>
      </c>
      <c r="H66" s="85"/>
      <c r="I66" s="85"/>
    </row>
    <row r="67" spans="2:9" ht="12.75" customHeight="1" x14ac:dyDescent="0.25">
      <c r="B67" s="85" t="s">
        <v>58</v>
      </c>
      <c r="C67" s="85"/>
      <c r="D67" s="84" t="b">
        <v>0</v>
      </c>
      <c r="E67" s="85"/>
      <c r="F67" s="85" t="s">
        <v>38</v>
      </c>
      <c r="G67" s="85" t="s">
        <v>49</v>
      </c>
      <c r="H67" s="85"/>
      <c r="I67" s="85"/>
    </row>
    <row r="68" spans="2:9" ht="12.75" customHeight="1" x14ac:dyDescent="0.25">
      <c r="B68" s="85" t="s">
        <v>59</v>
      </c>
      <c r="C68" s="85"/>
      <c r="D68" s="83">
        <f>Datenquelle!F3</f>
        <v>1</v>
      </c>
      <c r="E68" s="85"/>
      <c r="F68" s="85" t="s">
        <v>38</v>
      </c>
      <c r="G68" s="85" t="s">
        <v>49</v>
      </c>
      <c r="H68" s="85"/>
      <c r="I68" s="85"/>
    </row>
    <row r="69" spans="2:9" x14ac:dyDescent="0.25">
      <c r="B69" s="85" t="s">
        <v>61</v>
      </c>
      <c r="C69" s="85"/>
      <c r="D69" s="83">
        <f>IF(Datenquelle!N3&gt;0,Datenquelle!N3,"")</f>
        <v>7.9674337148168348</v>
      </c>
      <c r="E69" s="85"/>
      <c r="F69" s="85" t="s">
        <v>38</v>
      </c>
      <c r="G69" s="85" t="s">
        <v>49</v>
      </c>
      <c r="H69" s="85"/>
      <c r="I69" s="85"/>
    </row>
    <row r="70" spans="2:9" x14ac:dyDescent="0.25">
      <c r="B70" s="85" t="s">
        <v>64</v>
      </c>
      <c r="C70" s="85"/>
      <c r="D70" s="84" t="b">
        <f>IF(Datenquelle!P3="X",TRUE,FALSE)</f>
        <v>0</v>
      </c>
      <c r="E70" s="85"/>
      <c r="F70" s="85" t="s">
        <v>38</v>
      </c>
      <c r="G70" s="85" t="s">
        <v>206</v>
      </c>
      <c r="H70" s="85"/>
      <c r="I70" s="85"/>
    </row>
    <row r="71" spans="2:9" x14ac:dyDescent="0.25">
      <c r="B71" s="85" t="s">
        <v>65</v>
      </c>
      <c r="C71" s="85"/>
      <c r="D71" s="84" t="b">
        <f>IF(Datenquelle!Q3="X",TRUE,FALSE)</f>
        <v>0</v>
      </c>
      <c r="E71" s="85"/>
      <c r="F71" s="85" t="s">
        <v>38</v>
      </c>
      <c r="G71" s="85" t="s">
        <v>206</v>
      </c>
      <c r="H71" s="85"/>
      <c r="I71" s="85"/>
    </row>
    <row r="72" spans="2:9" x14ac:dyDescent="0.25">
      <c r="B72" s="85" t="s">
        <v>66</v>
      </c>
      <c r="C72" s="85"/>
      <c r="D72" s="84" t="b">
        <f>IF(Datenquelle!R3="X",TRUE,FALSE)</f>
        <v>1</v>
      </c>
      <c r="E72" s="85"/>
      <c r="F72" s="85" t="s">
        <v>38</v>
      </c>
      <c r="G72" s="85" t="s">
        <v>206</v>
      </c>
      <c r="H72" s="85"/>
      <c r="I72" s="85"/>
    </row>
    <row r="73" spans="2:9" x14ac:dyDescent="0.25">
      <c r="B73" s="85" t="s">
        <v>67</v>
      </c>
      <c r="C73" s="85"/>
      <c r="D73" s="84" t="b">
        <f>IF(Datenquelle!S3="X",TRUE,FALSE)</f>
        <v>0</v>
      </c>
      <c r="E73" s="85"/>
      <c r="F73" s="85" t="s">
        <v>38</v>
      </c>
      <c r="G73" s="85" t="s">
        <v>206</v>
      </c>
      <c r="H73" s="85"/>
      <c r="I73" s="85"/>
    </row>
    <row r="74" spans="2:9" x14ac:dyDescent="0.25">
      <c r="B74" s="85" t="s">
        <v>68</v>
      </c>
      <c r="C74" s="85"/>
      <c r="D74" s="84" t="b">
        <f>IF(Datenquelle!T3="X",TRUE,FALSE)</f>
        <v>0</v>
      </c>
      <c r="E74" s="85"/>
      <c r="F74" s="85" t="s">
        <v>38</v>
      </c>
      <c r="G74" s="85" t="s">
        <v>206</v>
      </c>
      <c r="H74" s="85"/>
      <c r="I74" s="85"/>
    </row>
    <row r="75" spans="2:9" x14ac:dyDescent="0.25">
      <c r="B75" s="85" t="s">
        <v>207</v>
      </c>
      <c r="C75" s="85"/>
      <c r="D75" s="83" t="str">
        <f>IF(Datenquelle!H3&gt;0,Datenquelle!H3,"")</f>
        <v/>
      </c>
      <c r="E75" s="85"/>
      <c r="F75" s="85" t="s">
        <v>38</v>
      </c>
      <c r="G75" s="85" t="s">
        <v>206</v>
      </c>
      <c r="H75" s="85"/>
      <c r="I75" s="85"/>
    </row>
    <row r="76" spans="2:9" x14ac:dyDescent="0.25">
      <c r="B76" s="85" t="s">
        <v>70</v>
      </c>
      <c r="C76" s="85"/>
      <c r="D76" s="84" t="b">
        <v>0</v>
      </c>
      <c r="E76" s="85"/>
      <c r="F76" s="85" t="s">
        <v>38</v>
      </c>
      <c r="G76" s="85" t="s">
        <v>206</v>
      </c>
      <c r="H76" s="85"/>
      <c r="I76" s="85"/>
    </row>
    <row r="77" spans="2:9" x14ac:dyDescent="0.25">
      <c r="B77" s="85" t="s">
        <v>42</v>
      </c>
      <c r="C77" s="85"/>
      <c r="D77" s="84" t="b">
        <f>IF(Datenquelle!G3="X",TRUE,FALSE)</f>
        <v>0</v>
      </c>
      <c r="E77" s="85"/>
      <c r="F77" s="85" t="s">
        <v>38</v>
      </c>
      <c r="G77" s="85" t="s">
        <v>206</v>
      </c>
      <c r="H77" s="85"/>
      <c r="I77" s="85"/>
    </row>
    <row r="78" spans="2:9" x14ac:dyDescent="0.25">
      <c r="B78" s="85" t="s">
        <v>75</v>
      </c>
      <c r="C78" s="85"/>
      <c r="D78" s="84" t="b">
        <f>IF(Datenquelle!AB3="X",TRUE,FALSE)</f>
        <v>0</v>
      </c>
      <c r="E78" s="85"/>
      <c r="F78" s="85" t="s">
        <v>38</v>
      </c>
      <c r="G78" s="85" t="s">
        <v>206</v>
      </c>
      <c r="H78" s="85"/>
      <c r="I78" s="85"/>
    </row>
    <row r="79" spans="2:9" x14ac:dyDescent="0.25">
      <c r="B79" s="85" t="s">
        <v>76</v>
      </c>
      <c r="C79" s="85"/>
      <c r="D79" s="84" t="b">
        <f>IF(Datenquelle!AD3="X",TRUE,FALSE)</f>
        <v>0</v>
      </c>
      <c r="E79" s="85"/>
      <c r="F79" s="85" t="s">
        <v>38</v>
      </c>
      <c r="G79" s="85" t="s">
        <v>206</v>
      </c>
      <c r="H79" s="85"/>
      <c r="I79" s="85"/>
    </row>
    <row r="80" spans="2:9" x14ac:dyDescent="0.25">
      <c r="B80" s="85" t="s">
        <v>77</v>
      </c>
      <c r="C80" s="85"/>
      <c r="D80" s="84" t="b">
        <f>IF(Datenquelle!AE3="X",TRUE,FALSE)</f>
        <v>0</v>
      </c>
      <c r="E80" s="85"/>
      <c r="F80" s="85" t="s">
        <v>38</v>
      </c>
      <c r="G80" s="85" t="s">
        <v>206</v>
      </c>
      <c r="H80" s="85"/>
      <c r="I80" s="85"/>
    </row>
    <row r="81" spans="2:9" x14ac:dyDescent="0.25">
      <c r="B81" s="85" t="s">
        <v>78</v>
      </c>
      <c r="C81" s="85"/>
      <c r="D81" s="84" t="b">
        <f>IF(Datenquelle!AC3="X",TRUE,FALSE)</f>
        <v>1</v>
      </c>
      <c r="E81" s="85"/>
      <c r="F81" s="85" t="s">
        <v>38</v>
      </c>
      <c r="G81" s="85" t="s">
        <v>206</v>
      </c>
      <c r="H81" s="85"/>
      <c r="I81" s="85"/>
    </row>
    <row r="82" spans="2:9" x14ac:dyDescent="0.25">
      <c r="B82" s="85" t="s">
        <v>80</v>
      </c>
      <c r="C82" s="85"/>
      <c r="D82" s="84" t="b">
        <v>0</v>
      </c>
      <c r="E82" s="85"/>
      <c r="F82" s="85" t="s">
        <v>38</v>
      </c>
      <c r="G82" s="85" t="s">
        <v>206</v>
      </c>
      <c r="H82" s="85"/>
      <c r="I82" s="85"/>
    </row>
    <row r="83" spans="2:9" x14ac:dyDescent="0.25">
      <c r="B83" s="85" t="s">
        <v>81</v>
      </c>
      <c r="C83" s="85"/>
      <c r="D83" s="84" t="b">
        <v>0</v>
      </c>
      <c r="E83" s="85"/>
      <c r="F83" s="85" t="s">
        <v>38</v>
      </c>
      <c r="G83" s="85" t="s">
        <v>206</v>
      </c>
      <c r="H83" s="85"/>
      <c r="I83" s="85"/>
    </row>
    <row r="84" spans="2:9" x14ac:dyDescent="0.25">
      <c r="B84" s="85" t="s">
        <v>82</v>
      </c>
      <c r="C84" s="85"/>
      <c r="D84" s="84" t="b">
        <v>0</v>
      </c>
      <c r="E84" s="85"/>
      <c r="F84" s="85" t="s">
        <v>38</v>
      </c>
      <c r="G84" s="85" t="s">
        <v>206</v>
      </c>
      <c r="H84" s="85"/>
      <c r="I84" s="85"/>
    </row>
    <row r="85" spans="2:9" x14ac:dyDescent="0.25">
      <c r="B85" s="85" t="s">
        <v>83</v>
      </c>
      <c r="C85" s="85"/>
      <c r="D85" s="84" t="b">
        <v>0</v>
      </c>
      <c r="E85" s="85"/>
      <c r="F85" s="85" t="s">
        <v>38</v>
      </c>
      <c r="G85" s="85" t="s">
        <v>206</v>
      </c>
      <c r="H85" s="85"/>
      <c r="I85" s="85"/>
    </row>
    <row r="86" spans="2:9" x14ac:dyDescent="0.25">
      <c r="B86" s="85" t="s">
        <v>85</v>
      </c>
      <c r="C86" s="85"/>
      <c r="D86" s="83"/>
      <c r="E86" s="85"/>
      <c r="F86" s="85" t="s">
        <v>38</v>
      </c>
      <c r="G86" s="85" t="s">
        <v>206</v>
      </c>
      <c r="H86" s="85"/>
      <c r="I86" s="85"/>
    </row>
    <row r="87" spans="2:9" x14ac:dyDescent="0.25">
      <c r="B87" s="85" t="s">
        <v>86</v>
      </c>
      <c r="C87" s="85"/>
      <c r="D87" s="83" t="str">
        <f>IF(Datenquelle!D3&gt;0,Datenquelle!D3,"")</f>
        <v/>
      </c>
      <c r="E87" s="85"/>
      <c r="F87" s="85" t="s">
        <v>38</v>
      </c>
      <c r="G87" s="85" t="s">
        <v>206</v>
      </c>
      <c r="H87" s="85"/>
      <c r="I87" s="85"/>
    </row>
    <row r="88" spans="2:9" x14ac:dyDescent="0.25">
      <c r="B88" s="85" t="s">
        <v>88</v>
      </c>
      <c r="C88" s="85"/>
      <c r="D88" s="83"/>
      <c r="E88" s="85"/>
      <c r="F88" s="85" t="s">
        <v>38</v>
      </c>
      <c r="G88" s="85" t="s">
        <v>206</v>
      </c>
      <c r="H88" s="85"/>
      <c r="I88" s="85"/>
    </row>
    <row r="89" spans="2:9" x14ac:dyDescent="0.25">
      <c r="B89" s="85" t="s">
        <v>39</v>
      </c>
      <c r="C89" s="85"/>
      <c r="D89" s="84" t="b">
        <v>0</v>
      </c>
      <c r="E89" s="85"/>
      <c r="F89" s="85" t="s">
        <v>89</v>
      </c>
      <c r="G89" s="85" t="s">
        <v>89</v>
      </c>
      <c r="H89" s="85"/>
      <c r="I89" s="85"/>
    </row>
    <row r="90" spans="2:9" x14ac:dyDescent="0.25">
      <c r="B90" s="85" t="s">
        <v>40</v>
      </c>
      <c r="C90" s="85"/>
      <c r="D90" s="84" t="b">
        <v>0</v>
      </c>
      <c r="E90" s="85"/>
      <c r="F90" s="85" t="s">
        <v>89</v>
      </c>
      <c r="G90" s="85" t="s">
        <v>89</v>
      </c>
      <c r="H90" s="85"/>
      <c r="I90" s="85"/>
    </row>
    <row r="91" spans="2:9" x14ac:dyDescent="0.25">
      <c r="B91" s="85" t="s">
        <v>43</v>
      </c>
      <c r="C91" s="85"/>
      <c r="D91" s="83"/>
      <c r="E91" s="85"/>
      <c r="F91" s="85" t="s">
        <v>89</v>
      </c>
      <c r="G91" s="85" t="s">
        <v>89</v>
      </c>
      <c r="H91" s="85"/>
      <c r="I91" s="85"/>
    </row>
    <row r="92" spans="2:9" x14ac:dyDescent="0.25">
      <c r="B92" s="85" t="s">
        <v>44</v>
      </c>
      <c r="C92" s="85"/>
      <c r="D92" s="83"/>
      <c r="E92" s="85"/>
      <c r="F92" s="85" t="s">
        <v>89</v>
      </c>
      <c r="G92" s="85" t="s">
        <v>89</v>
      </c>
      <c r="H92" s="85"/>
      <c r="I92" s="85"/>
    </row>
    <row r="93" spans="2:9" x14ac:dyDescent="0.25">
      <c r="B93" s="85" t="s">
        <v>90</v>
      </c>
      <c r="C93" s="85"/>
      <c r="D93" s="84" t="b">
        <v>0</v>
      </c>
      <c r="E93" s="85"/>
      <c r="F93" s="85" t="s">
        <v>89</v>
      </c>
      <c r="G93" s="85" t="s">
        <v>89</v>
      </c>
      <c r="H93" s="85"/>
      <c r="I93" s="85"/>
    </row>
    <row r="94" spans="2:9" x14ac:dyDescent="0.25">
      <c r="B94" s="85" t="s">
        <v>91</v>
      </c>
      <c r="C94" s="85"/>
      <c r="D94" s="84" t="b">
        <v>0</v>
      </c>
      <c r="E94" s="85"/>
      <c r="F94" s="85" t="s">
        <v>89</v>
      </c>
      <c r="G94" s="85" t="s">
        <v>89</v>
      </c>
      <c r="H94" s="85"/>
      <c r="I94" s="85"/>
    </row>
    <row r="95" spans="2:9" x14ac:dyDescent="0.25">
      <c r="B95" s="85" t="s">
        <v>92</v>
      </c>
      <c r="C95" s="85"/>
      <c r="D95" s="84" t="b">
        <v>0</v>
      </c>
      <c r="E95" s="85"/>
      <c r="F95" s="85" t="s">
        <v>89</v>
      </c>
      <c r="G95" s="85" t="s">
        <v>89</v>
      </c>
      <c r="H95" s="85"/>
      <c r="I95" s="85"/>
    </row>
    <row r="96" spans="2:9" x14ac:dyDescent="0.25">
      <c r="B96" s="85" t="s">
        <v>48</v>
      </c>
      <c r="C96" s="85"/>
      <c r="D96" s="83"/>
      <c r="E96" s="85"/>
      <c r="F96" s="85" t="s">
        <v>89</v>
      </c>
      <c r="G96" s="85" t="s">
        <v>89</v>
      </c>
      <c r="H96" s="85"/>
      <c r="I96" s="85"/>
    </row>
    <row r="97" spans="2:9" x14ac:dyDescent="0.25">
      <c r="B97" s="85" t="s">
        <v>208</v>
      </c>
      <c r="C97" s="85"/>
      <c r="D97" s="84" t="b">
        <v>0</v>
      </c>
      <c r="E97" s="85"/>
      <c r="F97" s="85" t="s">
        <v>89</v>
      </c>
      <c r="G97" s="85" t="s">
        <v>89</v>
      </c>
      <c r="H97" s="85"/>
      <c r="I97" s="85"/>
    </row>
    <row r="98" spans="2:9" x14ac:dyDescent="0.25">
      <c r="B98" s="85" t="s">
        <v>209</v>
      </c>
      <c r="C98" s="85"/>
      <c r="D98" s="84" t="b">
        <v>0</v>
      </c>
      <c r="E98" s="85"/>
      <c r="F98" s="85" t="s">
        <v>89</v>
      </c>
      <c r="G98" s="85" t="s">
        <v>89</v>
      </c>
      <c r="H98" s="85"/>
      <c r="I98" s="85"/>
    </row>
    <row r="99" spans="2:9" x14ac:dyDescent="0.25">
      <c r="B99" s="85" t="s">
        <v>210</v>
      </c>
      <c r="C99" s="85"/>
      <c r="D99" s="84" t="b">
        <v>0</v>
      </c>
      <c r="E99" s="85"/>
      <c r="F99" s="85" t="s">
        <v>89</v>
      </c>
      <c r="G99" s="85" t="s">
        <v>89</v>
      </c>
      <c r="H99" s="85"/>
      <c r="I99" s="85"/>
    </row>
    <row r="100" spans="2:9" x14ac:dyDescent="0.25">
      <c r="B100" s="85" t="s">
        <v>211</v>
      </c>
      <c r="C100" s="85"/>
      <c r="D100" s="84" t="b">
        <v>0</v>
      </c>
      <c r="E100" s="85"/>
      <c r="F100" s="85" t="s">
        <v>89</v>
      </c>
      <c r="G100" s="85" t="s">
        <v>89</v>
      </c>
      <c r="H100" s="85"/>
      <c r="I100" s="85"/>
    </row>
    <row r="101" spans="2:9" x14ac:dyDescent="0.25">
      <c r="B101" s="85" t="s">
        <v>212</v>
      </c>
      <c r="C101" s="85"/>
      <c r="D101" s="84" t="b">
        <v>0</v>
      </c>
      <c r="E101" s="85"/>
      <c r="F101" s="85" t="s">
        <v>89</v>
      </c>
      <c r="G101" s="85" t="s">
        <v>89</v>
      </c>
      <c r="H101" s="85"/>
      <c r="I101" s="85"/>
    </row>
    <row r="102" spans="2:9" x14ac:dyDescent="0.25">
      <c r="B102" s="85" t="s">
        <v>213</v>
      </c>
      <c r="C102" s="85"/>
      <c r="D102" s="84" t="b">
        <v>0</v>
      </c>
      <c r="E102" s="85"/>
      <c r="F102" s="85" t="s">
        <v>89</v>
      </c>
      <c r="G102" s="85" t="s">
        <v>89</v>
      </c>
      <c r="H102" s="85"/>
      <c r="I102" s="85"/>
    </row>
    <row r="103" spans="2:9" x14ac:dyDescent="0.25">
      <c r="B103" s="85" t="s">
        <v>214</v>
      </c>
      <c r="C103" s="85"/>
      <c r="D103" s="83"/>
      <c r="E103" s="85"/>
      <c r="F103" s="85" t="s">
        <v>89</v>
      </c>
      <c r="G103" s="85" t="s">
        <v>89</v>
      </c>
      <c r="H103" s="85"/>
      <c r="I103" s="85"/>
    </row>
    <row r="104" spans="2:9" x14ac:dyDescent="0.25">
      <c r="B104" s="85" t="s">
        <v>215</v>
      </c>
      <c r="C104" s="85"/>
      <c r="D104" s="84" t="b">
        <v>0</v>
      </c>
      <c r="E104" s="85"/>
      <c r="F104" s="85" t="s">
        <v>89</v>
      </c>
      <c r="G104" s="85" t="s">
        <v>89</v>
      </c>
      <c r="H104" s="85"/>
      <c r="I104" s="85"/>
    </row>
    <row r="105" spans="2:9" x14ac:dyDescent="0.25">
      <c r="B105" s="85" t="s">
        <v>216</v>
      </c>
      <c r="C105" s="85"/>
      <c r="D105" s="84" t="b">
        <v>0</v>
      </c>
      <c r="E105" s="85"/>
      <c r="F105" s="85" t="s">
        <v>89</v>
      </c>
      <c r="G105" s="85" t="s">
        <v>89</v>
      </c>
      <c r="H105" s="85"/>
      <c r="I105" s="85"/>
    </row>
    <row r="106" spans="2:9" x14ac:dyDescent="0.25">
      <c r="B106" s="85" t="s">
        <v>217</v>
      </c>
      <c r="C106" s="85"/>
      <c r="D106" s="84" t="b">
        <v>0</v>
      </c>
      <c r="E106" s="85"/>
      <c r="F106" s="85" t="s">
        <v>89</v>
      </c>
      <c r="G106" s="85" t="s">
        <v>89</v>
      </c>
      <c r="H106" s="85"/>
      <c r="I106" s="85"/>
    </row>
    <row r="107" spans="2:9" x14ac:dyDescent="0.25">
      <c r="B107" s="85" t="s">
        <v>218</v>
      </c>
      <c r="C107" s="85"/>
      <c r="D107" s="84" t="b">
        <v>0</v>
      </c>
      <c r="E107" s="85"/>
      <c r="F107" s="85" t="s">
        <v>89</v>
      </c>
      <c r="G107" s="85" t="s">
        <v>89</v>
      </c>
      <c r="H107" s="85"/>
      <c r="I107" s="85"/>
    </row>
    <row r="108" spans="2:9" x14ac:dyDescent="0.25">
      <c r="B108" s="85" t="s">
        <v>219</v>
      </c>
      <c r="C108" s="85"/>
      <c r="D108" s="84" t="b">
        <v>0</v>
      </c>
      <c r="E108" s="85"/>
      <c r="F108" s="85" t="s">
        <v>89</v>
      </c>
      <c r="G108" s="85" t="s">
        <v>89</v>
      </c>
      <c r="H108" s="85"/>
      <c r="I108" s="85"/>
    </row>
    <row r="109" spans="2:9" x14ac:dyDescent="0.25">
      <c r="B109" s="85" t="s">
        <v>220</v>
      </c>
      <c r="C109" s="85"/>
      <c r="D109" s="84" t="b">
        <v>0</v>
      </c>
      <c r="E109" s="85"/>
      <c r="F109" s="85" t="s">
        <v>89</v>
      </c>
      <c r="G109" s="85" t="s">
        <v>89</v>
      </c>
      <c r="H109" s="85"/>
      <c r="I109" s="85"/>
    </row>
    <row r="110" spans="2:9" x14ac:dyDescent="0.25">
      <c r="B110" s="85" t="s">
        <v>145</v>
      </c>
      <c r="C110" s="85"/>
      <c r="D110" s="83"/>
      <c r="E110" s="85"/>
      <c r="F110" s="85" t="s">
        <v>89</v>
      </c>
      <c r="G110" s="85" t="s">
        <v>89</v>
      </c>
      <c r="H110" s="85"/>
      <c r="I110" s="85"/>
    </row>
    <row r="111" spans="2:9" x14ac:dyDescent="0.25">
      <c r="B111" s="85" t="s">
        <v>51</v>
      </c>
      <c r="C111" s="85"/>
      <c r="D111" s="84" t="b">
        <v>0</v>
      </c>
      <c r="E111" s="85"/>
      <c r="F111" s="85" t="s">
        <v>89</v>
      </c>
      <c r="G111" s="85" t="s">
        <v>49</v>
      </c>
      <c r="H111" s="85"/>
      <c r="I111" s="85"/>
    </row>
    <row r="112" spans="2:9" x14ac:dyDescent="0.25">
      <c r="B112" s="85" t="s">
        <v>59</v>
      </c>
      <c r="C112" s="85"/>
      <c r="D112" s="83"/>
      <c r="E112" s="85"/>
      <c r="F112" s="85" t="s">
        <v>89</v>
      </c>
      <c r="G112" s="85" t="s">
        <v>49</v>
      </c>
      <c r="H112" s="85"/>
      <c r="I112" s="85"/>
    </row>
    <row r="113" spans="2:9" x14ac:dyDescent="0.25">
      <c r="B113" s="85" t="s">
        <v>53</v>
      </c>
      <c r="C113" s="85"/>
      <c r="D113" s="83"/>
      <c r="E113" s="85"/>
      <c r="F113" s="85" t="s">
        <v>89</v>
      </c>
      <c r="G113" s="85" t="s">
        <v>49</v>
      </c>
      <c r="H113" s="85"/>
      <c r="I113" s="85"/>
    </row>
    <row r="114" spans="2:9" x14ac:dyDescent="0.25">
      <c r="B114" s="85" t="s">
        <v>55</v>
      </c>
      <c r="C114" s="85"/>
      <c r="D114" s="84" t="b">
        <v>0</v>
      </c>
      <c r="E114" s="85"/>
      <c r="F114" s="85" t="s">
        <v>89</v>
      </c>
      <c r="G114" s="85" t="s">
        <v>49</v>
      </c>
      <c r="H114" s="85"/>
      <c r="I114" s="85"/>
    </row>
    <row r="115" spans="2:9" x14ac:dyDescent="0.25">
      <c r="B115" s="85" t="s">
        <v>57</v>
      </c>
      <c r="C115" s="85"/>
      <c r="D115" s="83"/>
      <c r="E115" s="85"/>
      <c r="F115" s="85" t="s">
        <v>89</v>
      </c>
      <c r="G115" s="85" t="s">
        <v>49</v>
      </c>
      <c r="H115" s="85"/>
      <c r="I115" s="85"/>
    </row>
    <row r="116" spans="2:9" x14ac:dyDescent="0.25">
      <c r="B116" s="85" t="s">
        <v>221</v>
      </c>
      <c r="C116" s="85"/>
      <c r="D116" s="84" t="b">
        <v>0</v>
      </c>
      <c r="E116" s="85"/>
      <c r="F116" s="85" t="s">
        <v>89</v>
      </c>
      <c r="G116" s="85" t="s">
        <v>49</v>
      </c>
      <c r="H116" s="85"/>
      <c r="I116" s="85"/>
    </row>
    <row r="117" spans="2:9" x14ac:dyDescent="0.25">
      <c r="B117" s="85" t="s">
        <v>222</v>
      </c>
      <c r="C117" s="85"/>
      <c r="D117" s="83"/>
      <c r="E117" s="85"/>
      <c r="F117" s="85" t="s">
        <v>89</v>
      </c>
      <c r="G117" s="85" t="s">
        <v>49</v>
      </c>
      <c r="H117" s="85"/>
      <c r="I117" s="85"/>
    </row>
    <row r="118" spans="2:9" x14ac:dyDescent="0.25">
      <c r="B118" s="85" t="s">
        <v>104</v>
      </c>
      <c r="C118" s="85"/>
      <c r="D118" s="83"/>
      <c r="E118" s="85"/>
      <c r="F118" s="85" t="s">
        <v>89</v>
      </c>
      <c r="G118" s="85" t="s">
        <v>49</v>
      </c>
      <c r="H118" s="85"/>
      <c r="I118" s="85"/>
    </row>
    <row r="119" spans="2:9" x14ac:dyDescent="0.25">
      <c r="B119" s="85" t="s">
        <v>223</v>
      </c>
      <c r="C119" s="85"/>
      <c r="D119" s="84" t="b">
        <v>0</v>
      </c>
      <c r="E119" s="85"/>
      <c r="F119" s="85" t="s">
        <v>89</v>
      </c>
      <c r="G119" s="85" t="s">
        <v>49</v>
      </c>
      <c r="H119" s="85"/>
      <c r="I119" s="85"/>
    </row>
    <row r="120" spans="2:9" x14ac:dyDescent="0.25">
      <c r="B120" s="85" t="s">
        <v>224</v>
      </c>
      <c r="C120" s="85"/>
      <c r="D120" s="84" t="b">
        <v>0</v>
      </c>
      <c r="E120" s="85"/>
      <c r="F120" s="85" t="s">
        <v>89</v>
      </c>
      <c r="G120" s="85" t="s">
        <v>49</v>
      </c>
      <c r="H120" s="85"/>
      <c r="I120" s="85"/>
    </row>
    <row r="121" spans="2:9" x14ac:dyDescent="0.25">
      <c r="B121" s="85" t="s">
        <v>107</v>
      </c>
      <c r="C121" s="85"/>
      <c r="D121" s="83"/>
      <c r="E121" s="85"/>
      <c r="F121" s="85" t="s">
        <v>89</v>
      </c>
      <c r="G121" s="85" t="s">
        <v>49</v>
      </c>
      <c r="H121" s="85"/>
      <c r="I121" s="85"/>
    </row>
    <row r="122" spans="2:9" x14ac:dyDescent="0.25">
      <c r="B122" s="85" t="s">
        <v>109</v>
      </c>
      <c r="C122" s="85"/>
      <c r="D122" s="83"/>
      <c r="E122" s="85"/>
      <c r="F122" s="85" t="s">
        <v>89</v>
      </c>
      <c r="G122" s="85" t="s">
        <v>49</v>
      </c>
      <c r="H122" s="85"/>
      <c r="I122" s="85"/>
    </row>
    <row r="123" spans="2:9" x14ac:dyDescent="0.25">
      <c r="B123" s="85" t="s">
        <v>112</v>
      </c>
      <c r="C123" s="85"/>
      <c r="D123" s="84" t="b">
        <v>0</v>
      </c>
      <c r="E123" s="85"/>
      <c r="F123" s="85" t="s">
        <v>89</v>
      </c>
      <c r="G123" s="85" t="s">
        <v>111</v>
      </c>
      <c r="H123" s="85"/>
      <c r="I123" s="85"/>
    </row>
    <row r="124" spans="2:9" x14ac:dyDescent="0.25">
      <c r="B124" s="85" t="s">
        <v>113</v>
      </c>
      <c r="C124" s="85"/>
      <c r="D124" s="84" t="b">
        <v>0</v>
      </c>
      <c r="E124" s="85"/>
      <c r="F124" s="85" t="s">
        <v>89</v>
      </c>
      <c r="G124" s="85" t="s">
        <v>111</v>
      </c>
      <c r="H124" s="85"/>
      <c r="I124" s="85"/>
    </row>
    <row r="125" spans="2:9" x14ac:dyDescent="0.25">
      <c r="B125" s="85" t="s">
        <v>114</v>
      </c>
      <c r="C125" s="85"/>
      <c r="D125" s="84" t="b">
        <v>0</v>
      </c>
      <c r="E125" s="85"/>
      <c r="F125" s="85" t="s">
        <v>89</v>
      </c>
      <c r="G125" s="85" t="s">
        <v>111</v>
      </c>
      <c r="H125" s="85"/>
      <c r="I125" s="85"/>
    </row>
    <row r="126" spans="2:9" x14ac:dyDescent="0.25">
      <c r="B126" s="85" t="s">
        <v>115</v>
      </c>
      <c r="C126" s="85"/>
      <c r="D126" s="84" t="b">
        <v>0</v>
      </c>
      <c r="E126" s="85"/>
      <c r="F126" s="85" t="s">
        <v>89</v>
      </c>
      <c r="G126" s="85" t="s">
        <v>111</v>
      </c>
      <c r="H126" s="85"/>
      <c r="I126" s="85"/>
    </row>
    <row r="127" spans="2:9" x14ac:dyDescent="0.25">
      <c r="B127" s="85" t="s">
        <v>116</v>
      </c>
      <c r="C127" s="85"/>
      <c r="D127" s="84" t="b">
        <v>0</v>
      </c>
      <c r="E127" s="85"/>
      <c r="F127" s="85" t="s">
        <v>89</v>
      </c>
      <c r="G127" s="85" t="s">
        <v>111</v>
      </c>
      <c r="H127" s="85"/>
      <c r="I127" s="85"/>
    </row>
    <row r="128" spans="2:9" x14ac:dyDescent="0.25">
      <c r="B128" s="85" t="s">
        <v>58</v>
      </c>
      <c r="C128" s="85"/>
      <c r="D128" s="84" t="b">
        <v>0</v>
      </c>
      <c r="E128" s="85"/>
      <c r="F128" s="85" t="s">
        <v>89</v>
      </c>
      <c r="G128" s="85" t="s">
        <v>111</v>
      </c>
      <c r="H128" s="85"/>
      <c r="I128" s="85"/>
    </row>
    <row r="129" spans="2:9" x14ac:dyDescent="0.25">
      <c r="B129" s="85" t="s">
        <v>225</v>
      </c>
      <c r="C129" s="85"/>
      <c r="D129" s="83"/>
      <c r="E129" s="85"/>
      <c r="F129" s="85" t="s">
        <v>89</v>
      </c>
      <c r="G129" s="85" t="s">
        <v>111</v>
      </c>
      <c r="H129" s="85"/>
      <c r="I129" s="85"/>
    </row>
    <row r="130" spans="2:9" x14ac:dyDescent="0.25">
      <c r="B130" s="85" t="s">
        <v>39</v>
      </c>
      <c r="C130" s="85"/>
      <c r="D130" s="84" t="b">
        <v>0</v>
      </c>
      <c r="E130" s="85"/>
      <c r="F130" s="85" t="s">
        <v>122</v>
      </c>
      <c r="G130" s="85" t="s">
        <v>122</v>
      </c>
      <c r="H130" s="85"/>
      <c r="I130" s="85"/>
    </row>
    <row r="131" spans="2:9" x14ac:dyDescent="0.25">
      <c r="B131" s="85" t="s">
        <v>40</v>
      </c>
      <c r="C131" s="85"/>
      <c r="D131" s="84" t="b">
        <v>0</v>
      </c>
      <c r="E131" s="85"/>
      <c r="F131" s="85" t="s">
        <v>122</v>
      </c>
      <c r="G131" s="85" t="s">
        <v>122</v>
      </c>
      <c r="H131" s="85"/>
      <c r="I131" s="85"/>
    </row>
    <row r="132" spans="2:9" x14ac:dyDescent="0.25">
      <c r="B132" s="85" t="s">
        <v>123</v>
      </c>
      <c r="C132" s="85"/>
      <c r="D132" s="83"/>
      <c r="E132" s="85"/>
      <c r="F132" s="85" t="s">
        <v>122</v>
      </c>
      <c r="G132" s="85" t="s">
        <v>122</v>
      </c>
      <c r="H132" s="85"/>
      <c r="I132" s="85"/>
    </row>
    <row r="133" spans="2:9" x14ac:dyDescent="0.25">
      <c r="B133" s="85" t="s">
        <v>44</v>
      </c>
      <c r="C133" s="85"/>
      <c r="D133" s="83"/>
      <c r="E133" s="85"/>
      <c r="F133" s="85" t="s">
        <v>122</v>
      </c>
      <c r="G133" s="85" t="s">
        <v>122</v>
      </c>
      <c r="H133" s="85"/>
      <c r="I133" s="85"/>
    </row>
    <row r="134" spans="2:9" x14ac:dyDescent="0.25">
      <c r="B134" s="85" t="s">
        <v>48</v>
      </c>
      <c r="C134" s="85"/>
      <c r="D134" s="83"/>
      <c r="E134" s="85"/>
      <c r="F134" s="85" t="s">
        <v>122</v>
      </c>
      <c r="G134" s="85" t="s">
        <v>122</v>
      </c>
      <c r="H134" s="85"/>
      <c r="I134" s="85"/>
    </row>
    <row r="135" spans="2:9" x14ac:dyDescent="0.25">
      <c r="B135" s="85" t="s">
        <v>51</v>
      </c>
      <c r="C135" s="85"/>
      <c r="D135" s="84" t="b">
        <v>0</v>
      </c>
      <c r="E135" s="85"/>
      <c r="F135" s="85" t="s">
        <v>122</v>
      </c>
      <c r="G135" s="85" t="s">
        <v>49</v>
      </c>
      <c r="H135" s="85"/>
      <c r="I135" s="85"/>
    </row>
    <row r="136" spans="2:9" x14ac:dyDescent="0.25">
      <c r="B136" s="85" t="s">
        <v>52</v>
      </c>
      <c r="C136" s="85"/>
      <c r="D136" s="83"/>
      <c r="E136" s="85"/>
      <c r="F136" s="85" t="s">
        <v>122</v>
      </c>
      <c r="G136" s="85" t="s">
        <v>49</v>
      </c>
      <c r="H136" s="85"/>
      <c r="I136" s="85"/>
    </row>
    <row r="137" spans="2:9" x14ac:dyDescent="0.25">
      <c r="B137" s="85" t="s">
        <v>53</v>
      </c>
      <c r="C137" s="85"/>
      <c r="D137" s="83"/>
      <c r="E137" s="85"/>
      <c r="F137" s="85" t="s">
        <v>122</v>
      </c>
      <c r="G137" s="85" t="s">
        <v>49</v>
      </c>
      <c r="H137" s="85"/>
      <c r="I137" s="85"/>
    </row>
    <row r="138" spans="2:9" x14ac:dyDescent="0.25">
      <c r="B138" s="85" t="s">
        <v>55</v>
      </c>
      <c r="C138" s="85"/>
      <c r="D138" s="84" t="b">
        <v>0</v>
      </c>
      <c r="E138" s="85"/>
      <c r="F138" s="85" t="s">
        <v>122</v>
      </c>
      <c r="G138" s="85" t="s">
        <v>49</v>
      </c>
      <c r="H138" s="85"/>
      <c r="I138" s="85"/>
    </row>
    <row r="139" spans="2:9" x14ac:dyDescent="0.25">
      <c r="B139" s="85" t="s">
        <v>56</v>
      </c>
      <c r="C139" s="85"/>
      <c r="D139" s="83"/>
      <c r="E139" s="85"/>
      <c r="F139" s="85" t="s">
        <v>122</v>
      </c>
      <c r="G139" s="85" t="s">
        <v>49</v>
      </c>
      <c r="H139" s="85"/>
      <c r="I139" s="85"/>
    </row>
    <row r="140" spans="2:9" x14ac:dyDescent="0.25">
      <c r="B140" s="85" t="s">
        <v>57</v>
      </c>
      <c r="C140" s="85"/>
      <c r="D140" s="83"/>
      <c r="E140" s="85"/>
      <c r="F140" s="85" t="s">
        <v>122</v>
      </c>
      <c r="G140" s="85" t="s">
        <v>49</v>
      </c>
      <c r="H140" s="85"/>
      <c r="I140" s="85"/>
    </row>
    <row r="141" spans="2:9" x14ac:dyDescent="0.25">
      <c r="B141" s="85" t="s">
        <v>221</v>
      </c>
      <c r="C141" s="85"/>
      <c r="D141" s="84" t="b">
        <v>0</v>
      </c>
      <c r="E141" s="85"/>
      <c r="F141" s="85" t="s">
        <v>122</v>
      </c>
      <c r="G141" s="85" t="s">
        <v>49</v>
      </c>
      <c r="H141" s="85"/>
      <c r="I141" s="85"/>
    </row>
    <row r="142" spans="2:9" x14ac:dyDescent="0.25">
      <c r="B142" s="85" t="s">
        <v>59</v>
      </c>
      <c r="C142" s="85"/>
      <c r="D142" s="83"/>
      <c r="E142" s="85"/>
      <c r="F142" s="85" t="s">
        <v>122</v>
      </c>
      <c r="G142" s="85" t="s">
        <v>49</v>
      </c>
      <c r="H142" s="85"/>
      <c r="I142" s="85"/>
    </row>
    <row r="143" spans="2:9" x14ac:dyDescent="0.25">
      <c r="B143" s="85" t="s">
        <v>61</v>
      </c>
      <c r="C143" s="85"/>
      <c r="D143" s="83"/>
      <c r="E143" s="85"/>
      <c r="F143" s="85" t="s">
        <v>122</v>
      </c>
      <c r="G143" s="85" t="s">
        <v>49</v>
      </c>
      <c r="H143" s="85"/>
      <c r="I143" s="85"/>
    </row>
    <row r="144" spans="2:9" x14ac:dyDescent="0.25">
      <c r="B144" s="85" t="s">
        <v>124</v>
      </c>
      <c r="C144" s="85"/>
      <c r="D144" s="83"/>
      <c r="E144" s="85"/>
      <c r="F144" s="85" t="s">
        <v>122</v>
      </c>
      <c r="G144" s="85" t="s">
        <v>49</v>
      </c>
      <c r="H144" s="85"/>
      <c r="I144" s="85"/>
    </row>
    <row r="145" spans="2:9" x14ac:dyDescent="0.25">
      <c r="B145" s="85" t="s">
        <v>107</v>
      </c>
      <c r="C145" s="85"/>
      <c r="D145" s="83"/>
      <c r="E145" s="85"/>
      <c r="F145" s="85" t="s">
        <v>122</v>
      </c>
      <c r="G145" s="85" t="s">
        <v>49</v>
      </c>
      <c r="H145" s="85"/>
      <c r="I145" s="85"/>
    </row>
    <row r="146" spans="2:9" x14ac:dyDescent="0.25">
      <c r="B146" s="85" t="s">
        <v>64</v>
      </c>
      <c r="C146" s="85"/>
      <c r="D146" s="84" t="b">
        <v>0</v>
      </c>
      <c r="E146" s="85"/>
      <c r="F146" s="85" t="s">
        <v>122</v>
      </c>
      <c r="G146" s="85" t="s">
        <v>62</v>
      </c>
      <c r="H146" s="85"/>
      <c r="I146" s="85"/>
    </row>
    <row r="147" spans="2:9" x14ac:dyDescent="0.25">
      <c r="B147" s="85" t="s">
        <v>65</v>
      </c>
      <c r="C147" s="85"/>
      <c r="D147" s="84" t="b">
        <v>0</v>
      </c>
      <c r="E147" s="85"/>
      <c r="F147" s="85" t="s">
        <v>122</v>
      </c>
      <c r="G147" s="85" t="s">
        <v>62</v>
      </c>
      <c r="H147" s="85"/>
      <c r="I147" s="85"/>
    </row>
    <row r="148" spans="2:9" x14ac:dyDescent="0.25">
      <c r="B148" s="85" t="s">
        <v>66</v>
      </c>
      <c r="C148" s="85"/>
      <c r="D148" s="84" t="b">
        <v>0</v>
      </c>
      <c r="E148" s="85"/>
      <c r="F148" s="85" t="s">
        <v>122</v>
      </c>
      <c r="G148" s="85" t="s">
        <v>62</v>
      </c>
      <c r="H148" s="85"/>
      <c r="I148" s="85"/>
    </row>
    <row r="149" spans="2:9" x14ac:dyDescent="0.25">
      <c r="B149" s="85" t="s">
        <v>68</v>
      </c>
      <c r="C149" s="85"/>
      <c r="D149" s="84" t="b">
        <v>0</v>
      </c>
      <c r="E149" s="85"/>
      <c r="F149" s="85" t="s">
        <v>122</v>
      </c>
      <c r="G149" s="85" t="s">
        <v>62</v>
      </c>
      <c r="H149" s="85"/>
      <c r="I149" s="85"/>
    </row>
    <row r="150" spans="2:9" x14ac:dyDescent="0.25">
      <c r="B150" s="85" t="s">
        <v>67</v>
      </c>
      <c r="C150" s="85"/>
      <c r="D150" s="84" t="b">
        <v>0</v>
      </c>
      <c r="E150" s="85"/>
      <c r="F150" s="85" t="s">
        <v>122</v>
      </c>
      <c r="G150" s="85" t="s">
        <v>62</v>
      </c>
      <c r="H150" s="85"/>
      <c r="I150" s="85"/>
    </row>
    <row r="151" spans="2:9" x14ac:dyDescent="0.25">
      <c r="B151" s="85" t="s">
        <v>125</v>
      </c>
      <c r="C151" s="85"/>
      <c r="D151" s="84" t="b">
        <v>0</v>
      </c>
      <c r="E151" s="85"/>
      <c r="F151" s="85" t="s">
        <v>122</v>
      </c>
      <c r="G151" s="85" t="s">
        <v>62</v>
      </c>
      <c r="H151" s="85"/>
      <c r="I151" s="85"/>
    </row>
    <row r="152" spans="2:9" x14ac:dyDescent="0.25">
      <c r="B152" s="85" t="s">
        <v>127</v>
      </c>
      <c r="C152" s="85"/>
      <c r="D152" s="84" t="b">
        <v>0</v>
      </c>
      <c r="E152" s="85"/>
      <c r="F152" s="85" t="s">
        <v>122</v>
      </c>
      <c r="G152" s="85" t="s">
        <v>62</v>
      </c>
      <c r="H152" s="85"/>
      <c r="I152" s="85"/>
    </row>
    <row r="153" spans="2:9" x14ac:dyDescent="0.25">
      <c r="B153" s="85" t="s">
        <v>128</v>
      </c>
      <c r="C153" s="85"/>
      <c r="D153" s="84" t="b">
        <v>0</v>
      </c>
      <c r="E153" s="85"/>
      <c r="F153" s="85" t="s">
        <v>122</v>
      </c>
      <c r="G153" s="85" t="s">
        <v>62</v>
      </c>
      <c r="H153" s="85"/>
      <c r="I153" s="85"/>
    </row>
    <row r="154" spans="2:9" x14ac:dyDescent="0.25">
      <c r="B154" s="85" t="s">
        <v>39</v>
      </c>
      <c r="C154" s="85"/>
      <c r="D154" s="84" t="b">
        <v>0</v>
      </c>
      <c r="E154" s="85"/>
      <c r="F154" s="85" t="s">
        <v>122</v>
      </c>
      <c r="G154" s="85" t="s">
        <v>62</v>
      </c>
      <c r="H154" s="85"/>
      <c r="I154" s="85"/>
    </row>
    <row r="155" spans="2:9" x14ac:dyDescent="0.25">
      <c r="B155" s="85" t="s">
        <v>39</v>
      </c>
      <c r="C155" s="85"/>
      <c r="D155" s="84" t="b">
        <v>0</v>
      </c>
      <c r="E155" s="85"/>
      <c r="F155" s="85" t="s">
        <v>36</v>
      </c>
      <c r="G155" s="85" t="s">
        <v>36</v>
      </c>
      <c r="H155" s="85"/>
      <c r="I155" s="85"/>
    </row>
    <row r="156" spans="2:9" x14ac:dyDescent="0.25">
      <c r="B156" s="85" t="s">
        <v>40</v>
      </c>
      <c r="C156" s="85"/>
      <c r="D156" s="84" t="b">
        <v>0</v>
      </c>
      <c r="E156" s="85"/>
      <c r="F156" s="85" t="s">
        <v>36</v>
      </c>
      <c r="G156" s="85" t="s">
        <v>36</v>
      </c>
      <c r="H156" s="85"/>
      <c r="I156" s="85"/>
    </row>
    <row r="157" spans="2:9" x14ac:dyDescent="0.25">
      <c r="B157" s="85" t="s">
        <v>123</v>
      </c>
      <c r="C157" s="85"/>
      <c r="D157" s="83"/>
      <c r="E157" s="85"/>
      <c r="F157" s="85" t="s">
        <v>36</v>
      </c>
      <c r="G157" s="85" t="s">
        <v>36</v>
      </c>
      <c r="H157" s="85"/>
      <c r="I157" s="85"/>
    </row>
    <row r="158" spans="2:9" x14ac:dyDescent="0.25">
      <c r="B158" s="85" t="s">
        <v>44</v>
      </c>
      <c r="C158" s="85"/>
      <c r="D158" s="83"/>
      <c r="E158" s="85"/>
      <c r="F158" s="85" t="s">
        <v>36</v>
      </c>
      <c r="G158" s="85" t="s">
        <v>36</v>
      </c>
      <c r="H158" s="85"/>
      <c r="I158" s="85"/>
    </row>
    <row r="159" spans="2:9" x14ac:dyDescent="0.25">
      <c r="B159" s="85" t="s">
        <v>48</v>
      </c>
      <c r="C159" s="85"/>
      <c r="D159" s="83"/>
      <c r="E159" s="85"/>
      <c r="F159" s="85" t="s">
        <v>36</v>
      </c>
      <c r="G159" s="85" t="s">
        <v>36</v>
      </c>
      <c r="H159" s="85"/>
      <c r="I159" s="85"/>
    </row>
    <row r="160" spans="2:9" x14ac:dyDescent="0.25">
      <c r="B160" s="85" t="s">
        <v>90</v>
      </c>
      <c r="C160" s="85"/>
      <c r="D160" s="84" t="b">
        <v>0</v>
      </c>
      <c r="E160" s="85"/>
      <c r="F160" s="85" t="s">
        <v>36</v>
      </c>
      <c r="G160" s="85" t="s">
        <v>36</v>
      </c>
      <c r="H160" s="85"/>
      <c r="I160" s="85"/>
    </row>
    <row r="161" spans="2:9" x14ac:dyDescent="0.25">
      <c r="B161" s="85" t="s">
        <v>91</v>
      </c>
      <c r="C161" s="85"/>
      <c r="D161" s="84" t="b">
        <v>0</v>
      </c>
      <c r="E161" s="85"/>
      <c r="F161" s="85" t="s">
        <v>36</v>
      </c>
      <c r="G161" s="85" t="s">
        <v>36</v>
      </c>
      <c r="H161" s="85"/>
      <c r="I161" s="85"/>
    </row>
    <row r="162" spans="2:9" x14ac:dyDescent="0.25">
      <c r="B162" s="85" t="s">
        <v>130</v>
      </c>
      <c r="C162" s="85"/>
      <c r="D162" s="84" t="b">
        <v>0</v>
      </c>
      <c r="E162" s="85"/>
      <c r="F162" s="85" t="s">
        <v>36</v>
      </c>
      <c r="G162" s="85" t="s">
        <v>36</v>
      </c>
      <c r="H162" s="85"/>
      <c r="I162" s="85"/>
    </row>
    <row r="163" spans="2:9" x14ac:dyDescent="0.25">
      <c r="B163" s="85" t="s">
        <v>226</v>
      </c>
      <c r="C163" s="85"/>
      <c r="D163" s="84" t="b">
        <v>0</v>
      </c>
      <c r="E163" s="85"/>
      <c r="F163" s="85" t="s">
        <v>36</v>
      </c>
      <c r="G163" s="85" t="s">
        <v>36</v>
      </c>
      <c r="H163" s="85"/>
      <c r="I163" s="85"/>
    </row>
    <row r="164" spans="2:9" x14ac:dyDescent="0.25">
      <c r="B164" s="85" t="s">
        <v>227</v>
      </c>
      <c r="C164" s="85"/>
      <c r="D164" s="84" t="b">
        <v>0</v>
      </c>
      <c r="E164" s="85"/>
      <c r="F164" s="85" t="s">
        <v>36</v>
      </c>
      <c r="G164" s="85" t="s">
        <v>36</v>
      </c>
      <c r="H164" s="85"/>
      <c r="I164" s="85"/>
    </row>
    <row r="165" spans="2:9" x14ac:dyDescent="0.25">
      <c r="B165" s="85" t="s">
        <v>228</v>
      </c>
      <c r="C165" s="85"/>
      <c r="D165" s="84" t="b">
        <v>0</v>
      </c>
      <c r="E165" s="85"/>
      <c r="F165" s="85" t="s">
        <v>36</v>
      </c>
      <c r="G165" s="85" t="s">
        <v>36</v>
      </c>
      <c r="H165" s="85"/>
      <c r="I165" s="85"/>
    </row>
    <row r="166" spans="2:9" x14ac:dyDescent="0.25">
      <c r="B166" s="85" t="s">
        <v>229</v>
      </c>
      <c r="C166" s="85"/>
      <c r="D166" s="84" t="b">
        <v>0</v>
      </c>
      <c r="E166" s="85"/>
      <c r="F166" s="85" t="s">
        <v>36</v>
      </c>
      <c r="G166" s="85" t="s">
        <v>36</v>
      </c>
      <c r="H166" s="85"/>
      <c r="I166" s="85"/>
    </row>
    <row r="167" spans="2:9" x14ac:dyDescent="0.25">
      <c r="B167" s="85" t="s">
        <v>51</v>
      </c>
      <c r="C167" s="85"/>
      <c r="D167" s="84" t="b">
        <v>0</v>
      </c>
      <c r="E167" s="85"/>
      <c r="F167" s="85" t="s">
        <v>36</v>
      </c>
      <c r="G167" s="85" t="s">
        <v>49</v>
      </c>
      <c r="H167" s="85"/>
      <c r="I167" s="85"/>
    </row>
    <row r="168" spans="2:9" x14ac:dyDescent="0.25">
      <c r="B168" s="85" t="s">
        <v>52</v>
      </c>
      <c r="C168" s="85"/>
      <c r="D168" s="83"/>
      <c r="E168" s="85"/>
      <c r="F168" s="85" t="s">
        <v>36</v>
      </c>
      <c r="G168" s="85" t="s">
        <v>49</v>
      </c>
      <c r="H168" s="85"/>
      <c r="I168" s="85"/>
    </row>
    <row r="169" spans="2:9" x14ac:dyDescent="0.25">
      <c r="B169" s="85" t="s">
        <v>53</v>
      </c>
      <c r="C169" s="85"/>
      <c r="D169" s="83"/>
      <c r="E169" s="85"/>
      <c r="F169" s="85" t="s">
        <v>36</v>
      </c>
      <c r="G169" s="85" t="s">
        <v>49</v>
      </c>
      <c r="H169" s="85"/>
      <c r="I169" s="85"/>
    </row>
    <row r="170" spans="2:9" x14ac:dyDescent="0.25">
      <c r="B170" s="85" t="s">
        <v>55</v>
      </c>
      <c r="C170" s="85"/>
      <c r="D170" s="84" t="b">
        <v>0</v>
      </c>
      <c r="E170" s="85"/>
      <c r="F170" s="85" t="s">
        <v>36</v>
      </c>
      <c r="G170" s="85" t="s">
        <v>49</v>
      </c>
      <c r="H170" s="85"/>
      <c r="I170" s="85"/>
    </row>
    <row r="171" spans="2:9" x14ac:dyDescent="0.25">
      <c r="B171" s="85" t="s">
        <v>59</v>
      </c>
      <c r="C171" s="85"/>
      <c r="D171" s="83"/>
      <c r="E171" s="85"/>
      <c r="F171" s="85" t="s">
        <v>36</v>
      </c>
      <c r="G171" s="85" t="s">
        <v>49</v>
      </c>
      <c r="H171" s="85"/>
      <c r="I171" s="85"/>
    </row>
    <row r="172" spans="2:9" x14ac:dyDescent="0.25">
      <c r="B172" s="85" t="s">
        <v>57</v>
      </c>
      <c r="C172" s="85"/>
      <c r="D172" s="83"/>
      <c r="E172" s="85"/>
      <c r="F172" s="85" t="s">
        <v>36</v>
      </c>
      <c r="G172" s="85" t="s">
        <v>49</v>
      </c>
      <c r="H172" s="85"/>
      <c r="I172" s="85"/>
    </row>
    <row r="173" spans="2:9" x14ac:dyDescent="0.25">
      <c r="B173" s="85" t="s">
        <v>132</v>
      </c>
      <c r="C173" s="85"/>
      <c r="D173" s="84" t="b">
        <v>0</v>
      </c>
      <c r="E173" s="85"/>
      <c r="F173" s="85" t="s">
        <v>36</v>
      </c>
      <c r="G173" s="85" t="s">
        <v>49</v>
      </c>
      <c r="H173" s="85"/>
      <c r="I173" s="85"/>
    </row>
    <row r="174" spans="2:9" x14ac:dyDescent="0.25">
      <c r="B174" s="85" t="s">
        <v>61</v>
      </c>
      <c r="C174" s="85"/>
      <c r="D174" s="83"/>
      <c r="E174" s="85"/>
      <c r="F174" s="85" t="s">
        <v>36</v>
      </c>
      <c r="G174" s="85" t="s">
        <v>49</v>
      </c>
      <c r="H174" s="85"/>
      <c r="I174" s="85"/>
    </row>
    <row r="175" spans="2:9" x14ac:dyDescent="0.25">
      <c r="B175" s="85" t="s">
        <v>107</v>
      </c>
      <c r="C175" s="85"/>
      <c r="D175" s="83"/>
      <c r="E175" s="85"/>
      <c r="F175" s="85" t="s">
        <v>36</v>
      </c>
      <c r="G175" s="85" t="s">
        <v>49</v>
      </c>
      <c r="H175" s="85"/>
      <c r="I175" s="85"/>
    </row>
    <row r="176" spans="2:9" x14ac:dyDescent="0.25">
      <c r="B176" s="85" t="s">
        <v>134</v>
      </c>
      <c r="C176" s="85"/>
      <c r="D176" s="84" t="b">
        <v>0</v>
      </c>
      <c r="E176" s="85"/>
      <c r="F176" s="85" t="s">
        <v>36</v>
      </c>
      <c r="G176" s="85" t="s">
        <v>62</v>
      </c>
      <c r="H176" s="85"/>
      <c r="I176" s="85"/>
    </row>
    <row r="177" spans="2:9" x14ac:dyDescent="0.25">
      <c r="B177" s="85" t="s">
        <v>135</v>
      </c>
      <c r="C177" s="85"/>
      <c r="D177" s="84" t="b">
        <v>0</v>
      </c>
      <c r="E177" s="85"/>
      <c r="F177" s="85" t="s">
        <v>36</v>
      </c>
      <c r="G177" s="85" t="s">
        <v>62</v>
      </c>
      <c r="H177" s="85"/>
      <c r="I177" s="85"/>
    </row>
    <row r="178" spans="2:9" x14ac:dyDescent="0.25">
      <c r="B178" s="85" t="s">
        <v>136</v>
      </c>
      <c r="C178" s="85"/>
      <c r="D178" s="83"/>
      <c r="E178" s="85"/>
      <c r="F178" s="85" t="s">
        <v>36</v>
      </c>
      <c r="G178" s="85" t="s">
        <v>62</v>
      </c>
      <c r="H178" s="85"/>
      <c r="I178" s="85"/>
    </row>
    <row r="179" spans="2:9" x14ac:dyDescent="0.25">
      <c r="B179" s="85" t="s">
        <v>137</v>
      </c>
      <c r="C179" s="85"/>
      <c r="D179" s="83"/>
      <c r="E179" s="85"/>
      <c r="F179" s="85" t="s">
        <v>36</v>
      </c>
      <c r="G179" s="85" t="s">
        <v>62</v>
      </c>
      <c r="H179" s="85"/>
      <c r="I179" s="85"/>
    </row>
    <row r="180" spans="2:9" x14ac:dyDescent="0.25">
      <c r="B180" s="85" t="s">
        <v>140</v>
      </c>
      <c r="C180" s="85"/>
      <c r="D180" s="84" t="b">
        <v>0</v>
      </c>
      <c r="E180" s="85"/>
      <c r="F180" s="85" t="s">
        <v>36</v>
      </c>
      <c r="G180" s="85" t="s">
        <v>62</v>
      </c>
      <c r="H180" s="85"/>
      <c r="I180" s="85"/>
    </row>
    <row r="181" spans="2:9" x14ac:dyDescent="0.25">
      <c r="B181" s="85" t="s">
        <v>141</v>
      </c>
      <c r="C181" s="85"/>
      <c r="D181" s="84" t="b">
        <v>0</v>
      </c>
      <c r="E181" s="85"/>
      <c r="F181" s="85" t="s">
        <v>36</v>
      </c>
      <c r="G181" s="85" t="s">
        <v>62</v>
      </c>
      <c r="H181" s="85"/>
      <c r="I181" s="85"/>
    </row>
    <row r="182" spans="2:9" x14ac:dyDescent="0.25">
      <c r="B182" s="85" t="s">
        <v>142</v>
      </c>
      <c r="C182" s="85"/>
      <c r="D182" s="84" t="b">
        <v>0</v>
      </c>
      <c r="E182" s="85"/>
      <c r="F182" s="85" t="s">
        <v>36</v>
      </c>
      <c r="G182" s="85" t="s">
        <v>62</v>
      </c>
      <c r="H182" s="85"/>
      <c r="I182" s="85"/>
    </row>
    <row r="183" spans="2:9" x14ac:dyDescent="0.25">
      <c r="B183" s="85" t="s">
        <v>155</v>
      </c>
      <c r="C183" s="85"/>
      <c r="D183" s="84" t="b">
        <v>0</v>
      </c>
      <c r="E183" s="85"/>
      <c r="F183" s="85" t="s">
        <v>36</v>
      </c>
      <c r="G183" s="85" t="s">
        <v>62</v>
      </c>
      <c r="H183" s="85"/>
      <c r="I183" s="85"/>
    </row>
    <row r="184" spans="2:9" x14ac:dyDescent="0.25">
      <c r="B184" s="85" t="s">
        <v>157</v>
      </c>
      <c r="C184" s="85"/>
      <c r="D184" s="84" t="b">
        <v>0</v>
      </c>
      <c r="E184" s="85"/>
      <c r="F184" s="85" t="s">
        <v>36</v>
      </c>
      <c r="G184" s="85" t="s">
        <v>62</v>
      </c>
      <c r="H184" s="85"/>
      <c r="I184" s="85"/>
    </row>
    <row r="185" spans="2:9" x14ac:dyDescent="0.25">
      <c r="B185" s="85" t="s">
        <v>101</v>
      </c>
      <c r="C185" s="85"/>
      <c r="D185" s="84" t="b">
        <v>0</v>
      </c>
      <c r="E185" s="85"/>
      <c r="F185" s="85" t="s">
        <v>36</v>
      </c>
      <c r="G185" s="85" t="s">
        <v>62</v>
      </c>
      <c r="H185" s="85"/>
      <c r="I185" s="85"/>
    </row>
    <row r="186" spans="2:9" x14ac:dyDescent="0.25">
      <c r="B186" s="85" t="s">
        <v>145</v>
      </c>
      <c r="C186" s="85"/>
      <c r="D186" s="83"/>
      <c r="E186" s="85"/>
      <c r="F186" s="85" t="s">
        <v>36</v>
      </c>
      <c r="G186" s="85" t="s">
        <v>62</v>
      </c>
      <c r="H186" s="85"/>
      <c r="I186" s="85"/>
    </row>
    <row r="187" spans="2:9" x14ac:dyDescent="0.25">
      <c r="B187" s="85" t="s">
        <v>146</v>
      </c>
      <c r="C187" s="85"/>
      <c r="D187" s="84" t="b">
        <v>0</v>
      </c>
      <c r="E187" s="85"/>
      <c r="F187" s="85" t="s">
        <v>36</v>
      </c>
      <c r="G187" s="85" t="s">
        <v>62</v>
      </c>
      <c r="H187" s="85"/>
      <c r="I187" s="85"/>
    </row>
    <row r="188" spans="2:9" x14ac:dyDescent="0.25">
      <c r="B188" s="85" t="s">
        <v>147</v>
      </c>
      <c r="C188" s="85"/>
      <c r="D188" s="84" t="b">
        <v>0</v>
      </c>
      <c r="E188" s="85"/>
      <c r="F188" s="85" t="s">
        <v>36</v>
      </c>
      <c r="G188" s="85" t="s">
        <v>62</v>
      </c>
      <c r="H188" s="85"/>
      <c r="I188" s="85"/>
    </row>
    <row r="189" spans="2:9" x14ac:dyDescent="0.25">
      <c r="B189" s="85" t="s">
        <v>39</v>
      </c>
      <c r="C189" s="85"/>
      <c r="D189" s="84" t="b">
        <v>0</v>
      </c>
      <c r="E189" s="85"/>
      <c r="F189" s="85" t="s">
        <v>148</v>
      </c>
      <c r="G189" s="85" t="s">
        <v>148</v>
      </c>
      <c r="H189" s="85"/>
      <c r="I189" s="85"/>
    </row>
    <row r="190" spans="2:9" x14ac:dyDescent="0.25">
      <c r="B190" s="85" t="s">
        <v>40</v>
      </c>
      <c r="C190" s="85"/>
      <c r="D190" s="84" t="b">
        <v>0</v>
      </c>
      <c r="E190" s="85"/>
      <c r="F190" s="85" t="s">
        <v>148</v>
      </c>
      <c r="G190" s="85" t="s">
        <v>148</v>
      </c>
      <c r="H190" s="85"/>
      <c r="I190" s="85"/>
    </row>
    <row r="191" spans="2:9" x14ac:dyDescent="0.25">
      <c r="B191" s="85" t="s">
        <v>123</v>
      </c>
      <c r="C191" s="85"/>
      <c r="D191" s="83"/>
      <c r="E191" s="85"/>
      <c r="F191" s="85" t="s">
        <v>148</v>
      </c>
      <c r="G191" s="85" t="s">
        <v>148</v>
      </c>
      <c r="H191" s="85"/>
      <c r="I191" s="85"/>
    </row>
    <row r="192" spans="2:9" x14ac:dyDescent="0.25">
      <c r="B192" s="85" t="s">
        <v>44</v>
      </c>
      <c r="C192" s="85"/>
      <c r="D192" s="83"/>
      <c r="E192" s="85"/>
      <c r="F192" s="85" t="s">
        <v>148</v>
      </c>
      <c r="G192" s="85" t="s">
        <v>148</v>
      </c>
      <c r="H192" s="85"/>
      <c r="I192" s="85"/>
    </row>
    <row r="193" spans="2:9" x14ac:dyDescent="0.25">
      <c r="B193" s="85" t="s">
        <v>48</v>
      </c>
      <c r="C193" s="85"/>
      <c r="D193" s="83"/>
      <c r="E193" s="85"/>
      <c r="F193" s="85" t="s">
        <v>148</v>
      </c>
      <c r="G193" s="85" t="s">
        <v>148</v>
      </c>
      <c r="H193" s="85"/>
      <c r="I193" s="85"/>
    </row>
    <row r="194" spans="2:9" x14ac:dyDescent="0.25">
      <c r="B194" s="85" t="s">
        <v>149</v>
      </c>
      <c r="C194" s="85"/>
      <c r="D194" s="84" t="b">
        <v>0</v>
      </c>
      <c r="E194" s="85"/>
      <c r="F194" s="85" t="s">
        <v>148</v>
      </c>
      <c r="G194" s="85" t="s">
        <v>148</v>
      </c>
      <c r="H194" s="85"/>
      <c r="I194" s="85"/>
    </row>
    <row r="195" spans="2:9" x14ac:dyDescent="0.25">
      <c r="B195" s="85" t="s">
        <v>150</v>
      </c>
      <c r="C195" s="85"/>
      <c r="D195" s="84" t="b">
        <v>0</v>
      </c>
      <c r="E195" s="85"/>
      <c r="F195" s="85" t="s">
        <v>148</v>
      </c>
      <c r="G195" s="85" t="s">
        <v>148</v>
      </c>
      <c r="H195" s="85"/>
      <c r="I195" s="85"/>
    </row>
    <row r="196" spans="2:9" x14ac:dyDescent="0.25">
      <c r="B196" s="85" t="s">
        <v>51</v>
      </c>
      <c r="C196" s="85"/>
      <c r="D196" s="84" t="b">
        <v>0</v>
      </c>
      <c r="E196" s="85"/>
      <c r="F196" s="85" t="s">
        <v>148</v>
      </c>
      <c r="G196" s="85" t="s">
        <v>49</v>
      </c>
      <c r="H196" s="85"/>
      <c r="I196" s="85"/>
    </row>
    <row r="197" spans="2:9" x14ac:dyDescent="0.25">
      <c r="B197" s="85" t="s">
        <v>52</v>
      </c>
      <c r="C197" s="85"/>
      <c r="D197" s="83"/>
      <c r="E197" s="85"/>
      <c r="F197" s="85" t="s">
        <v>148</v>
      </c>
      <c r="G197" s="85" t="s">
        <v>49</v>
      </c>
      <c r="H197" s="85"/>
      <c r="I197" s="85"/>
    </row>
    <row r="198" spans="2:9" x14ac:dyDescent="0.25">
      <c r="B198" s="85" t="s">
        <v>53</v>
      </c>
      <c r="C198" s="85"/>
      <c r="D198" s="83"/>
      <c r="E198" s="85"/>
      <c r="F198" s="85" t="s">
        <v>148</v>
      </c>
      <c r="G198" s="85" t="s">
        <v>49</v>
      </c>
      <c r="H198" s="85"/>
      <c r="I198" s="85"/>
    </row>
    <row r="199" spans="2:9" x14ac:dyDescent="0.25">
      <c r="B199" s="85" t="s">
        <v>55</v>
      </c>
      <c r="C199" s="85"/>
      <c r="D199" s="84" t="b">
        <v>0</v>
      </c>
      <c r="E199" s="85"/>
      <c r="F199" s="85" t="s">
        <v>148</v>
      </c>
      <c r="G199" s="85" t="s">
        <v>49</v>
      </c>
      <c r="H199" s="85"/>
      <c r="I199" s="85"/>
    </row>
    <row r="200" spans="2:9" x14ac:dyDescent="0.25">
      <c r="B200" s="85" t="s">
        <v>59</v>
      </c>
      <c r="C200" s="85"/>
      <c r="D200" s="83"/>
      <c r="E200" s="85"/>
      <c r="F200" s="85" t="s">
        <v>148</v>
      </c>
      <c r="G200" s="85" t="s">
        <v>49</v>
      </c>
      <c r="H200" s="85"/>
      <c r="I200" s="85"/>
    </row>
    <row r="201" spans="2:9" x14ac:dyDescent="0.25">
      <c r="B201" s="85" t="s">
        <v>57</v>
      </c>
      <c r="C201" s="85"/>
      <c r="D201" s="83"/>
      <c r="E201" s="85"/>
      <c r="F201" s="85" t="s">
        <v>148</v>
      </c>
      <c r="G201" s="85" t="s">
        <v>49</v>
      </c>
      <c r="H201" s="85"/>
      <c r="I201" s="85"/>
    </row>
    <row r="202" spans="2:9" x14ac:dyDescent="0.25">
      <c r="B202" s="85" t="s">
        <v>61</v>
      </c>
      <c r="C202" s="85"/>
      <c r="D202" s="83"/>
      <c r="E202" s="85"/>
      <c r="F202" s="85" t="s">
        <v>148</v>
      </c>
      <c r="G202" s="85" t="s">
        <v>49</v>
      </c>
      <c r="H202" s="85"/>
      <c r="I202" s="85"/>
    </row>
    <row r="203" spans="2:9" x14ac:dyDescent="0.25">
      <c r="B203" s="85" t="s">
        <v>107</v>
      </c>
      <c r="C203" s="85"/>
      <c r="D203" s="83"/>
      <c r="E203" s="85"/>
      <c r="F203" s="85" t="s">
        <v>148</v>
      </c>
      <c r="G203" s="85" t="s">
        <v>49</v>
      </c>
      <c r="H203" s="85"/>
      <c r="I203" s="85"/>
    </row>
    <row r="204" spans="2:9" x14ac:dyDescent="0.25">
      <c r="B204" s="85" t="s">
        <v>151</v>
      </c>
      <c r="C204" s="85"/>
      <c r="D204" s="84" t="b">
        <v>0</v>
      </c>
      <c r="E204" s="85"/>
      <c r="F204" s="85" t="s">
        <v>148</v>
      </c>
      <c r="G204" s="85" t="s">
        <v>62</v>
      </c>
      <c r="H204" s="85"/>
      <c r="I204" s="85"/>
    </row>
    <row r="205" spans="2:9" x14ac:dyDescent="0.25">
      <c r="B205" s="85" t="s">
        <v>152</v>
      </c>
      <c r="C205" s="85"/>
      <c r="D205" s="84" t="b">
        <v>0</v>
      </c>
      <c r="E205" s="85"/>
      <c r="F205" s="85" t="s">
        <v>148</v>
      </c>
      <c r="G205" s="85" t="s">
        <v>62</v>
      </c>
      <c r="H205" s="85"/>
      <c r="I205" s="85"/>
    </row>
    <row r="206" spans="2:9" x14ac:dyDescent="0.25">
      <c r="B206" s="85" t="s">
        <v>153</v>
      </c>
      <c r="C206" s="85"/>
      <c r="D206" s="83"/>
      <c r="E206" s="85"/>
      <c r="F206" s="85" t="s">
        <v>148</v>
      </c>
      <c r="G206" s="85" t="s">
        <v>62</v>
      </c>
      <c r="H206" s="85"/>
      <c r="I206" s="85"/>
    </row>
    <row r="207" spans="2:9" x14ac:dyDescent="0.25">
      <c r="B207" s="85" t="s">
        <v>154</v>
      </c>
      <c r="C207" s="85"/>
      <c r="D207" s="83"/>
      <c r="E207" s="85"/>
      <c r="F207" s="85" t="s">
        <v>148</v>
      </c>
      <c r="G207" s="85" t="s">
        <v>62</v>
      </c>
      <c r="H207" s="85"/>
      <c r="I207" s="85"/>
    </row>
    <row r="208" spans="2:9" x14ac:dyDescent="0.25">
      <c r="B208" s="85" t="s">
        <v>155</v>
      </c>
      <c r="C208" s="85"/>
      <c r="D208" s="83"/>
      <c r="E208" s="85"/>
      <c r="F208" s="85" t="s">
        <v>148</v>
      </c>
      <c r="G208" s="85" t="s">
        <v>62</v>
      </c>
      <c r="H208" s="85"/>
      <c r="I208" s="85"/>
    </row>
    <row r="209" spans="2:9" x14ac:dyDescent="0.25">
      <c r="B209" s="85" t="s">
        <v>156</v>
      </c>
      <c r="C209" s="85"/>
      <c r="D209" s="83"/>
      <c r="E209" s="85"/>
      <c r="F209" s="85" t="s">
        <v>148</v>
      </c>
      <c r="G209" s="85" t="s">
        <v>62</v>
      </c>
      <c r="H209" s="85"/>
      <c r="I209" s="85"/>
    </row>
    <row r="210" spans="2:9" x14ac:dyDescent="0.25">
      <c r="B210" s="85" t="s">
        <v>157</v>
      </c>
      <c r="C210" s="85"/>
      <c r="D210" s="83"/>
      <c r="E210" s="85"/>
      <c r="F210" s="85" t="s">
        <v>148</v>
      </c>
      <c r="G210" s="85" t="s">
        <v>62</v>
      </c>
      <c r="H210" s="85"/>
      <c r="I210" s="85"/>
    </row>
    <row r="211" spans="2:9" x14ac:dyDescent="0.25">
      <c r="B211" s="85" t="s">
        <v>156</v>
      </c>
      <c r="C211" s="85"/>
      <c r="D211" s="83"/>
      <c r="E211" s="85"/>
      <c r="F211" s="85" t="s">
        <v>148</v>
      </c>
      <c r="G211" s="85" t="s">
        <v>62</v>
      </c>
      <c r="H211" s="85"/>
      <c r="I211" s="85"/>
    </row>
    <row r="212" spans="2:9" x14ac:dyDescent="0.25">
      <c r="B212" s="85" t="s">
        <v>230</v>
      </c>
      <c r="C212" s="85"/>
      <c r="D212" s="84" t="b">
        <v>0</v>
      </c>
      <c r="E212" s="85"/>
      <c r="F212" s="85" t="s">
        <v>148</v>
      </c>
      <c r="G212" s="85" t="s">
        <v>62</v>
      </c>
      <c r="H212" s="85"/>
      <c r="I212" s="85"/>
    </row>
    <row r="213" spans="2:9" x14ac:dyDescent="0.25">
      <c r="B213" s="85" t="s">
        <v>231</v>
      </c>
      <c r="C213" s="85"/>
      <c r="D213" s="84" t="b">
        <v>0</v>
      </c>
      <c r="E213" s="85"/>
      <c r="F213" s="85" t="s">
        <v>148</v>
      </c>
      <c r="G213" s="85" t="s">
        <v>62</v>
      </c>
      <c r="H213" s="85"/>
      <c r="I213" s="85"/>
    </row>
    <row r="214" spans="2:9" x14ac:dyDescent="0.25">
      <c r="B214" s="85" t="s">
        <v>232</v>
      </c>
      <c r="C214" s="85"/>
      <c r="D214" s="84" t="b">
        <v>0</v>
      </c>
      <c r="E214" s="85"/>
      <c r="F214" s="85" t="s">
        <v>148</v>
      </c>
      <c r="G214" s="85" t="s">
        <v>62</v>
      </c>
      <c r="H214" s="85"/>
      <c r="I214" s="85"/>
    </row>
    <row r="215" spans="2:9" x14ac:dyDescent="0.25">
      <c r="B215" s="85" t="s">
        <v>233</v>
      </c>
      <c r="C215" s="85"/>
      <c r="D215" s="84" t="b">
        <v>0</v>
      </c>
      <c r="E215" s="85"/>
      <c r="F215" s="85" t="s">
        <v>148</v>
      </c>
      <c r="G215" s="85" t="s">
        <v>62</v>
      </c>
      <c r="H215" s="85"/>
      <c r="I215" s="85"/>
    </row>
    <row r="216" spans="2:9" x14ac:dyDescent="0.25">
      <c r="B216" s="85" t="s">
        <v>162</v>
      </c>
      <c r="C216" s="85"/>
      <c r="D216" s="83"/>
      <c r="E216" s="85"/>
      <c r="F216" s="85" t="s">
        <v>161</v>
      </c>
      <c r="G216" s="85" t="s">
        <v>162</v>
      </c>
      <c r="H216" s="85"/>
      <c r="I216" s="85"/>
    </row>
    <row r="217" spans="2:9" x14ac:dyDescent="0.25">
      <c r="B217" s="85" t="s">
        <v>164</v>
      </c>
      <c r="C217" s="85"/>
      <c r="D217" s="83"/>
      <c r="E217" s="85"/>
      <c r="F217" s="85" t="s">
        <v>161</v>
      </c>
      <c r="G217" s="85" t="s">
        <v>164</v>
      </c>
      <c r="H217" s="85"/>
      <c r="I217" s="85"/>
    </row>
    <row r="218" spans="2:9" x14ac:dyDescent="0.25">
      <c r="B218" s="85" t="s">
        <v>165</v>
      </c>
      <c r="C218" s="85"/>
      <c r="D218" s="83"/>
      <c r="E218" s="85"/>
      <c r="F218" s="85" t="s">
        <v>161</v>
      </c>
      <c r="G218" s="85" t="s">
        <v>165</v>
      </c>
      <c r="H218" s="85"/>
      <c r="I218" s="85"/>
    </row>
    <row r="219" spans="2:9" x14ac:dyDescent="0.25">
      <c r="B219" s="85" t="s">
        <v>168</v>
      </c>
      <c r="C219" s="85"/>
      <c r="D219" s="83"/>
      <c r="E219" s="85"/>
      <c r="F219" s="85" t="s">
        <v>166</v>
      </c>
      <c r="G219" s="85" t="s">
        <v>167</v>
      </c>
      <c r="H219" s="85"/>
      <c r="I219" s="85"/>
    </row>
    <row r="220" spans="2:9" x14ac:dyDescent="0.25">
      <c r="B220" s="85" t="s">
        <v>169</v>
      </c>
      <c r="C220" s="85"/>
      <c r="D220" s="84" t="b">
        <v>0</v>
      </c>
      <c r="E220" s="85"/>
      <c r="F220" s="85" t="s">
        <v>166</v>
      </c>
      <c r="G220" s="85" t="s">
        <v>167</v>
      </c>
      <c r="H220" s="85"/>
      <c r="I220" s="85"/>
    </row>
    <row r="221" spans="2:9" x14ac:dyDescent="0.25">
      <c r="B221" s="85" t="s">
        <v>170</v>
      </c>
      <c r="C221" s="85"/>
      <c r="D221" s="84" t="b">
        <v>0</v>
      </c>
      <c r="E221" s="85"/>
      <c r="F221" s="85" t="s">
        <v>166</v>
      </c>
      <c r="G221" s="85" t="s">
        <v>167</v>
      </c>
      <c r="H221" s="85"/>
      <c r="I221" s="85"/>
    </row>
    <row r="222" spans="2:9" x14ac:dyDescent="0.25">
      <c r="B222" s="85" t="s">
        <v>168</v>
      </c>
      <c r="C222" s="85"/>
      <c r="D222" s="83"/>
      <c r="E222" s="85"/>
      <c r="F222" s="85" t="s">
        <v>166</v>
      </c>
      <c r="G222" s="85" t="s">
        <v>34</v>
      </c>
      <c r="H222" s="85"/>
      <c r="I222" s="85"/>
    </row>
    <row r="223" spans="2:9" x14ac:dyDescent="0.25">
      <c r="B223" s="85" t="s">
        <v>169</v>
      </c>
      <c r="C223" s="85"/>
      <c r="D223" s="84" t="b">
        <v>0</v>
      </c>
      <c r="E223" s="85"/>
      <c r="F223" s="85" t="s">
        <v>166</v>
      </c>
      <c r="G223" s="85" t="s">
        <v>34</v>
      </c>
      <c r="H223" s="85"/>
      <c r="I223" s="85"/>
    </row>
    <row r="224" spans="2:9" x14ac:dyDescent="0.25">
      <c r="B224" s="85" t="s">
        <v>170</v>
      </c>
      <c r="C224" s="85"/>
      <c r="D224" s="84" t="b">
        <v>0</v>
      </c>
      <c r="E224" s="85"/>
      <c r="F224" s="85" t="s">
        <v>166</v>
      </c>
      <c r="G224" s="85" t="s">
        <v>34</v>
      </c>
      <c r="H224" s="85"/>
      <c r="I224" s="85"/>
    </row>
    <row r="225" spans="2:9" x14ac:dyDescent="0.25">
      <c r="B225" s="85" t="s">
        <v>171</v>
      </c>
      <c r="C225" s="85"/>
      <c r="D225" s="83"/>
      <c r="E225" s="85"/>
      <c r="F225" s="85" t="s">
        <v>166</v>
      </c>
      <c r="G225" s="85" t="s">
        <v>34</v>
      </c>
      <c r="H225" s="85"/>
      <c r="I225" s="85"/>
    </row>
    <row r="226" spans="2:9" x14ac:dyDescent="0.25">
      <c r="B226" s="85" t="s">
        <v>58</v>
      </c>
      <c r="C226" s="85"/>
      <c r="D226" s="83"/>
      <c r="E226" s="85"/>
      <c r="F226" s="85" t="s">
        <v>166</v>
      </c>
      <c r="G226" s="85" t="s">
        <v>34</v>
      </c>
      <c r="H226" s="85"/>
      <c r="I226" s="85"/>
    </row>
    <row r="227" spans="2:9" x14ac:dyDescent="0.25">
      <c r="B227" s="85" t="s">
        <v>168</v>
      </c>
      <c r="C227" s="85"/>
      <c r="D227" s="83"/>
      <c r="E227" s="85"/>
      <c r="F227" s="85" t="s">
        <v>166</v>
      </c>
      <c r="G227" s="85" t="s">
        <v>122</v>
      </c>
      <c r="H227" s="85"/>
      <c r="I227" s="85"/>
    </row>
    <row r="228" spans="2:9" x14ac:dyDescent="0.25">
      <c r="B228" s="85" t="s">
        <v>169</v>
      </c>
      <c r="C228" s="85"/>
      <c r="D228" s="84" t="b">
        <v>0</v>
      </c>
      <c r="E228" s="85"/>
      <c r="F228" s="85" t="s">
        <v>166</v>
      </c>
      <c r="G228" s="85" t="s">
        <v>122</v>
      </c>
      <c r="H228" s="85"/>
      <c r="I228" s="85"/>
    </row>
    <row r="229" spans="2:9" x14ac:dyDescent="0.25">
      <c r="B229" s="85" t="s">
        <v>170</v>
      </c>
      <c r="C229" s="85"/>
      <c r="D229" s="84" t="b">
        <v>0</v>
      </c>
      <c r="E229" s="85"/>
      <c r="F229" s="85" t="s">
        <v>166</v>
      </c>
      <c r="G229" s="85" t="s">
        <v>122</v>
      </c>
      <c r="H229" s="85"/>
      <c r="I229" s="85"/>
    </row>
    <row r="230" spans="2:9" x14ac:dyDescent="0.25">
      <c r="B230" s="85" t="s">
        <v>168</v>
      </c>
      <c r="C230" s="85"/>
      <c r="D230" s="83"/>
      <c r="E230" s="85"/>
      <c r="F230" s="85" t="s">
        <v>166</v>
      </c>
      <c r="G230" s="85" t="s">
        <v>36</v>
      </c>
      <c r="H230" s="85"/>
      <c r="I230" s="85"/>
    </row>
    <row r="231" spans="2:9" x14ac:dyDescent="0.25">
      <c r="B231" s="85" t="s">
        <v>169</v>
      </c>
      <c r="C231" s="85"/>
      <c r="D231" s="84" t="b">
        <v>0</v>
      </c>
      <c r="E231" s="85"/>
      <c r="F231" s="85" t="s">
        <v>166</v>
      </c>
      <c r="G231" s="85" t="s">
        <v>36</v>
      </c>
      <c r="H231" s="85"/>
      <c r="I231" s="85"/>
    </row>
    <row r="232" spans="2:9" x14ac:dyDescent="0.25">
      <c r="B232" s="85" t="s">
        <v>170</v>
      </c>
      <c r="C232" s="85"/>
      <c r="D232" s="84" t="b">
        <v>0</v>
      </c>
      <c r="E232" s="85"/>
      <c r="F232" s="85" t="s">
        <v>166</v>
      </c>
      <c r="G232" s="85" t="s">
        <v>36</v>
      </c>
      <c r="H232" s="85"/>
      <c r="I232" s="85"/>
    </row>
    <row r="233" spans="2:9" x14ac:dyDescent="0.25">
      <c r="B233" s="85" t="s">
        <v>168</v>
      </c>
      <c r="C233" s="85"/>
      <c r="D233" s="83"/>
      <c r="E233" s="85"/>
      <c r="F233" s="85" t="s">
        <v>166</v>
      </c>
      <c r="G233" s="85" t="s">
        <v>172</v>
      </c>
      <c r="H233" s="85"/>
      <c r="I233" s="85"/>
    </row>
    <row r="234" spans="2:9" x14ac:dyDescent="0.25">
      <c r="B234" s="85" t="s">
        <v>169</v>
      </c>
      <c r="C234" s="85"/>
      <c r="D234" s="84" t="b">
        <v>0</v>
      </c>
      <c r="E234" s="85"/>
      <c r="F234" s="85" t="s">
        <v>166</v>
      </c>
      <c r="G234" s="85" t="s">
        <v>172</v>
      </c>
      <c r="H234" s="85"/>
      <c r="I234" s="85"/>
    </row>
    <row r="235" spans="2:9" x14ac:dyDescent="0.25">
      <c r="B235" s="85" t="s">
        <v>170</v>
      </c>
      <c r="C235" s="85"/>
      <c r="D235" s="84" t="b">
        <v>0</v>
      </c>
      <c r="E235" s="85"/>
      <c r="F235" s="85" t="s">
        <v>166</v>
      </c>
      <c r="G235" s="85" t="s">
        <v>172</v>
      </c>
      <c r="H235" s="85"/>
      <c r="I235" s="85"/>
    </row>
    <row r="236" spans="2:9" x14ac:dyDescent="0.25">
      <c r="B236" s="85" t="s">
        <v>174</v>
      </c>
      <c r="C236" s="85"/>
      <c r="D236" s="83"/>
      <c r="E236" s="85"/>
      <c r="F236" s="85" t="s">
        <v>166</v>
      </c>
      <c r="G236" s="85" t="s">
        <v>172</v>
      </c>
      <c r="H236" s="85"/>
      <c r="I236" s="85"/>
    </row>
    <row r="237" spans="2:9" x14ac:dyDescent="0.25">
      <c r="B237" s="85" t="s">
        <v>234</v>
      </c>
      <c r="C237" s="85"/>
      <c r="D237" s="83"/>
      <c r="E237" s="85"/>
      <c r="F237" s="85" t="s">
        <v>166</v>
      </c>
      <c r="G237" s="85" t="s">
        <v>172</v>
      </c>
      <c r="H237" s="85"/>
      <c r="I237" s="85"/>
    </row>
    <row r="238" spans="2:9" x14ac:dyDescent="0.25">
      <c r="B238" s="85" t="s">
        <v>235</v>
      </c>
      <c r="C238" s="85"/>
      <c r="D238" s="83"/>
      <c r="E238" s="85"/>
      <c r="F238" s="85" t="s">
        <v>166</v>
      </c>
      <c r="G238" s="85" t="s">
        <v>172</v>
      </c>
      <c r="H238" s="85"/>
      <c r="I238" s="85"/>
    </row>
    <row r="239" spans="2:9" x14ac:dyDescent="0.25">
      <c r="B239" s="85" t="s">
        <v>236</v>
      </c>
      <c r="C239" s="85"/>
      <c r="D239" s="83"/>
      <c r="E239" s="85"/>
      <c r="F239" s="85" t="s">
        <v>166</v>
      </c>
      <c r="G239" s="85" t="s">
        <v>236</v>
      </c>
      <c r="H239" s="85"/>
      <c r="I239" s="85"/>
    </row>
    <row r="240" spans="2:9" x14ac:dyDescent="0.25">
      <c r="B240" s="85" t="s">
        <v>164</v>
      </c>
      <c r="C240" s="85"/>
      <c r="D240" s="83"/>
      <c r="E240" s="85"/>
      <c r="F240" s="85" t="s">
        <v>166</v>
      </c>
      <c r="G240" s="85" t="s">
        <v>179</v>
      </c>
      <c r="H240" s="85"/>
      <c r="I240" s="85"/>
    </row>
    <row r="241" spans="2:9" x14ac:dyDescent="0.25">
      <c r="B241" s="85" t="s">
        <v>165</v>
      </c>
      <c r="C241" s="85"/>
      <c r="D241" s="83"/>
      <c r="E241" s="85"/>
      <c r="F241" s="85" t="s">
        <v>166</v>
      </c>
      <c r="G241" s="85" t="s">
        <v>179</v>
      </c>
      <c r="H241" s="85"/>
      <c r="I241" s="85"/>
    </row>
    <row r="242" spans="2:9" x14ac:dyDescent="0.25">
      <c r="B242" s="1" t="s">
        <v>237</v>
      </c>
      <c r="C242" s="1"/>
      <c r="D242" s="1"/>
      <c r="E242" s="1"/>
      <c r="F242" s="1"/>
      <c r="G242" s="1"/>
      <c r="H242" s="1"/>
    </row>
  </sheetData>
  <phoneticPr fontId="3" type="noConversion"/>
  <pageMargins left="0.7" right="0.7" top="0.78740157499999996" bottom="0.78740157499999996" header="0.3" footer="0.3"/>
  <pageSetup paperSize="9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8F129DF-4CDF-4922-B695-4B6B82863962}">
  <dimension ref="A1:BJ94"/>
  <sheetViews>
    <sheetView zoomScaleNormal="100" workbookViewId="0">
      <pane xSplit="2" ySplit="8" topLeftCell="C9" activePane="bottomRight" state="frozen"/>
      <selection activeCell="BR22" sqref="BR22"/>
      <selection pane="topRight" activeCell="BR22" sqref="BR22"/>
      <selection pane="bottomLeft" activeCell="BR22" sqref="BR22"/>
      <selection pane="bottomRight" activeCell="F27" sqref="F27"/>
    </sheetView>
  </sheetViews>
  <sheetFormatPr baseColWidth="10" defaultColWidth="11.42578125" defaultRowHeight="14.25" x14ac:dyDescent="0.2"/>
  <cols>
    <col min="1" max="1" width="5" style="96" customWidth="1"/>
    <col min="2" max="2" width="51.7109375" style="96" customWidth="1"/>
    <col min="3" max="3" width="6" style="97" customWidth="1"/>
    <col min="4" max="4" width="8.5703125" style="103" customWidth="1"/>
    <col min="5" max="5" width="9.85546875" style="97" customWidth="1"/>
    <col min="6" max="6" width="12.5703125" style="97" customWidth="1"/>
    <col min="7" max="7" width="7.5703125" style="97" customWidth="1"/>
    <col min="8" max="8" width="10.28515625" style="103" customWidth="1"/>
    <col min="9" max="9" width="16.7109375" style="103" customWidth="1"/>
    <col min="10" max="10" width="18.42578125" style="103" customWidth="1"/>
    <col min="11" max="11" width="10.42578125" style="103" customWidth="1"/>
    <col min="12" max="12" width="8" style="103" customWidth="1"/>
    <col min="13" max="13" width="10.42578125" style="103" customWidth="1"/>
    <col min="14" max="14" width="18.42578125" style="103" bestFit="1" customWidth="1"/>
    <col min="15" max="15" width="13.42578125" style="103" customWidth="1"/>
    <col min="16" max="16" width="12.7109375" style="97" customWidth="1"/>
    <col min="17" max="17" width="10.28515625" style="97" bestFit="1" customWidth="1"/>
    <col min="18" max="18" width="10.28515625" style="97" customWidth="1"/>
    <col min="19" max="19" width="14.140625" style="97" bestFit="1" customWidth="1"/>
    <col min="20" max="20" width="10.42578125" style="97" customWidth="1"/>
    <col min="21" max="21" width="13.42578125" style="103" customWidth="1"/>
    <col min="22" max="22" width="14.42578125" style="103" customWidth="1"/>
    <col min="23" max="23" width="8.7109375" style="97" customWidth="1"/>
    <col min="24" max="24" width="7.28515625" style="97" customWidth="1"/>
    <col min="25" max="25" width="8" style="103" customWidth="1"/>
    <col min="26" max="26" width="13" style="103" customWidth="1"/>
    <col min="27" max="27" width="8.5703125" style="103" customWidth="1"/>
    <col min="28" max="28" width="10.140625" style="97" customWidth="1"/>
    <col min="29" max="29" width="9.28515625" style="97" customWidth="1"/>
    <col min="30" max="31" width="11.42578125" style="97" customWidth="1"/>
    <col min="32" max="32" width="3.42578125" style="97" customWidth="1"/>
    <col min="33" max="33" width="9.85546875" style="103" customWidth="1"/>
    <col min="34" max="34" width="11.42578125" style="103"/>
    <col min="35" max="16384" width="11.42578125" style="96"/>
  </cols>
  <sheetData>
    <row r="1" spans="1:50" s="89" customFormat="1" ht="12.75" hidden="1" x14ac:dyDescent="0.2">
      <c r="B1" s="98" t="s">
        <v>238</v>
      </c>
      <c r="C1" s="90"/>
      <c r="D1" s="91"/>
      <c r="F1" s="91"/>
      <c r="G1" s="90"/>
      <c r="H1" s="108"/>
      <c r="I1" s="91"/>
      <c r="J1" s="91" t="s">
        <v>239</v>
      </c>
      <c r="K1" s="91" t="s">
        <v>240</v>
      </c>
      <c r="L1" s="91"/>
      <c r="M1" s="91"/>
      <c r="N1" s="91" t="s">
        <v>241</v>
      </c>
      <c r="O1" s="91"/>
      <c r="P1" s="90"/>
      <c r="Q1" s="90"/>
      <c r="R1" s="90"/>
      <c r="S1" s="90"/>
      <c r="T1" s="90"/>
      <c r="U1" s="91"/>
      <c r="V1" s="91"/>
      <c r="W1" s="90"/>
      <c r="X1" s="90"/>
      <c r="Y1" s="91"/>
      <c r="Z1" s="91"/>
      <c r="AA1" s="91"/>
      <c r="AB1" s="90"/>
      <c r="AC1" s="90"/>
      <c r="AD1" s="90"/>
      <c r="AE1" s="90"/>
      <c r="AF1" s="90"/>
      <c r="AG1" s="91"/>
      <c r="AH1" s="91"/>
    </row>
    <row r="2" spans="1:50" s="99" customFormat="1" ht="11.25" hidden="1" customHeight="1" x14ac:dyDescent="0.2">
      <c r="D2" s="101"/>
      <c r="F2" s="91" t="s">
        <v>242</v>
      </c>
      <c r="G2" s="100"/>
      <c r="H2" s="101"/>
      <c r="I2" s="104"/>
      <c r="J2" s="105"/>
      <c r="K2" s="105"/>
      <c r="L2" s="101"/>
      <c r="M2" s="126" t="s">
        <v>243</v>
      </c>
      <c r="N2" s="101"/>
      <c r="O2" s="101"/>
      <c r="P2" s="100"/>
      <c r="Q2" s="100"/>
      <c r="R2" s="100"/>
      <c r="S2" s="100"/>
      <c r="T2" s="100"/>
      <c r="U2" s="101"/>
      <c r="V2" s="101"/>
      <c r="W2" s="100"/>
      <c r="X2" s="100"/>
      <c r="Y2" s="101"/>
      <c r="Z2" s="101"/>
      <c r="AA2" s="101"/>
      <c r="AB2" s="100"/>
      <c r="AC2" s="100"/>
      <c r="AD2" s="100"/>
      <c r="AE2" s="100"/>
      <c r="AF2" s="100"/>
      <c r="AG2" s="101"/>
      <c r="AH2" s="101"/>
    </row>
    <row r="3" spans="1:50" s="222" customFormat="1" ht="12" hidden="1" x14ac:dyDescent="0.2">
      <c r="A3" s="221">
        <v>36</v>
      </c>
      <c r="B3" s="222" t="str">
        <f>VLOOKUP(A3,Datenquelle!A6:AG112,2,FALSE)</f>
        <v>S2125-20 / 064213</v>
      </c>
      <c r="C3" s="223"/>
      <c r="D3" s="224">
        <f>VLOOKUP(A3,Datenquelle!A6:AG112,4,FALSE)</f>
        <v>0</v>
      </c>
      <c r="F3" s="224">
        <f>IF(J3&gt;0,1,"")</f>
        <v>1</v>
      </c>
      <c r="G3" s="225">
        <f>VLOOKUP(A3,Datenquelle!A6:AG112,7,FALSE)</f>
        <v>0</v>
      </c>
      <c r="H3" s="226">
        <f>VLOOKUP(A3,Datenquelle!A6:AG112,8,FALSE)</f>
        <v>0</v>
      </c>
      <c r="I3" s="221"/>
      <c r="J3" s="225">
        <f>VLOOKUP(A3,Datenquelle!A6:AG112,10,FALSE)</f>
        <v>4.7692307692307701</v>
      </c>
      <c r="K3" s="224">
        <f>VLOOKUP(A3,Datenquelle!A6:AG112,11,FALSE)</f>
        <v>6.9533249203101795</v>
      </c>
      <c r="L3" s="224" t="str">
        <f>VLOOKUP(A3,Datenquelle!A6:AG112,12,FALSE)</f>
        <v>3x400</v>
      </c>
      <c r="M3" s="221"/>
      <c r="N3" s="227">
        <f>VLOOKUP(A3,Datenquelle!A6:AG112,14,FALSE)</f>
        <v>7.9674337148168348</v>
      </c>
      <c r="O3" s="224" t="str">
        <f>VLOOKUP(A3,Datenquelle!A6:AG112,15,FALSE)</f>
        <v>&lt; 5</v>
      </c>
      <c r="P3" s="224">
        <f>VLOOKUP(A3,Datenquelle!A6:AG112,16,FALSE)</f>
        <v>0</v>
      </c>
      <c r="Q3" s="225">
        <f>VLOOKUP(A3,Datenquelle!A6:AG112,17,FALSE)</f>
        <v>0</v>
      </c>
      <c r="R3" s="225" t="str">
        <f>VLOOKUP(A3,Datenquelle!A6:AG112,18,FALSE)</f>
        <v>x</v>
      </c>
      <c r="S3" s="225">
        <f>VLOOKUP(A3,Datenquelle!A6:AG112,19,FALSE)</f>
        <v>0</v>
      </c>
      <c r="T3" s="225">
        <f>VLOOKUP(A3,Datenquelle!A6:AG112,20,FALSE)</f>
        <v>0</v>
      </c>
      <c r="U3" s="221"/>
      <c r="V3" s="221"/>
      <c r="W3" s="223"/>
      <c r="X3" s="223"/>
      <c r="Y3" s="227" t="str">
        <f>VLOOKUP(A3,Datenquelle!A6:AG112,25,FALSE)</f>
        <v>0.99</v>
      </c>
      <c r="Z3" s="221"/>
      <c r="AA3" s="221"/>
      <c r="AB3" s="225">
        <f>VLOOKUP(A3,Datenquelle!A6:AG112,28,FALSE)</f>
        <v>0</v>
      </c>
      <c r="AC3" s="225" t="str">
        <f>VLOOKUP(A3,Datenquelle!A6:AG112,29,FALSE)</f>
        <v>x</v>
      </c>
      <c r="AD3" s="225">
        <f>VLOOKUP(A3,Datenquelle!A6:AG112,30,FALSE)</f>
        <v>0</v>
      </c>
      <c r="AE3" s="225">
        <f>VLOOKUP(A3,Datenquelle!A6:AG112,31,FALSE)</f>
        <v>0</v>
      </c>
      <c r="AF3" s="223"/>
      <c r="AG3" s="221"/>
      <c r="AH3" s="221"/>
      <c r="AI3" s="221"/>
      <c r="AJ3" s="221"/>
      <c r="AK3" s="221"/>
      <c r="AL3" s="221"/>
      <c r="AM3" s="221"/>
      <c r="AN3" s="221"/>
      <c r="AO3" s="221"/>
      <c r="AP3" s="221"/>
      <c r="AQ3" s="221"/>
      <c r="AR3" s="221"/>
      <c r="AS3" s="221"/>
      <c r="AT3" s="221"/>
      <c r="AU3" s="221"/>
      <c r="AV3" s="221"/>
      <c r="AW3" s="221"/>
      <c r="AX3" s="221"/>
    </row>
    <row r="4" spans="1:50" s="99" customFormat="1" ht="11.25" hidden="1" customHeight="1" x14ac:dyDescent="0.2">
      <c r="C4" s="100"/>
      <c r="D4" s="101"/>
      <c r="E4" s="100"/>
      <c r="F4" s="100"/>
      <c r="G4" s="100"/>
      <c r="H4" s="101"/>
      <c r="I4" s="101"/>
      <c r="J4" s="101"/>
      <c r="K4" s="101"/>
      <c r="L4" s="101"/>
      <c r="M4" s="101"/>
      <c r="N4" s="107" t="s">
        <v>244</v>
      </c>
      <c r="O4" s="101"/>
      <c r="P4" s="100"/>
      <c r="Q4" s="100"/>
      <c r="R4" s="100"/>
      <c r="S4" s="100"/>
      <c r="T4" s="100"/>
      <c r="U4" s="101"/>
      <c r="V4" s="101"/>
      <c r="W4" s="100"/>
      <c r="X4" s="100"/>
      <c r="Y4" s="101"/>
      <c r="Z4" s="101"/>
      <c r="AA4" s="101"/>
      <c r="AB4" s="100"/>
      <c r="AC4" s="100"/>
      <c r="AD4" s="100"/>
      <c r="AE4" s="100"/>
      <c r="AF4" s="100"/>
      <c r="AG4" s="101"/>
      <c r="AH4" s="101"/>
    </row>
    <row r="5" spans="1:50" s="89" customFormat="1" ht="11.25" hidden="1" customHeight="1" x14ac:dyDescent="0.2">
      <c r="C5" s="219" t="s">
        <v>245</v>
      </c>
      <c r="D5" s="219"/>
      <c r="E5" s="218" t="s">
        <v>246</v>
      </c>
      <c r="F5" s="218"/>
      <c r="G5" s="220" t="s">
        <v>247</v>
      </c>
      <c r="H5" s="220"/>
      <c r="I5" s="219" t="s">
        <v>248</v>
      </c>
      <c r="J5" s="219"/>
      <c r="K5" s="219"/>
      <c r="L5" s="91"/>
      <c r="M5" s="91" t="s">
        <v>249</v>
      </c>
      <c r="N5" s="91" t="s">
        <v>250</v>
      </c>
      <c r="O5" s="91"/>
      <c r="P5" s="218" t="s">
        <v>63</v>
      </c>
      <c r="Q5" s="218"/>
      <c r="R5" s="218"/>
      <c r="S5" s="218"/>
      <c r="T5" s="218"/>
      <c r="U5" s="91"/>
      <c r="V5" s="91"/>
      <c r="W5" s="106" t="s">
        <v>251</v>
      </c>
      <c r="X5" s="106"/>
      <c r="Y5" s="91"/>
      <c r="Z5" s="91"/>
      <c r="AA5" s="91"/>
      <c r="AB5" s="218" t="s">
        <v>252</v>
      </c>
      <c r="AC5" s="218"/>
      <c r="AD5" s="218"/>
      <c r="AE5" s="90"/>
      <c r="AF5" s="219" t="s">
        <v>253</v>
      </c>
      <c r="AG5" s="219"/>
      <c r="AH5" s="91"/>
    </row>
    <row r="6" spans="1:50" s="89" customFormat="1" ht="11.25" hidden="1" x14ac:dyDescent="0.2">
      <c r="B6" s="89" t="s">
        <v>74</v>
      </c>
      <c r="C6" s="90" t="s">
        <v>254</v>
      </c>
      <c r="D6" s="91" t="s">
        <v>86</v>
      </c>
      <c r="E6" s="90" t="s">
        <v>255</v>
      </c>
      <c r="F6" s="90" t="s">
        <v>256</v>
      </c>
      <c r="G6" s="90" t="s">
        <v>257</v>
      </c>
      <c r="H6" s="91" t="s">
        <v>258</v>
      </c>
      <c r="I6" s="91" t="s">
        <v>259</v>
      </c>
      <c r="J6" s="102" t="s">
        <v>260</v>
      </c>
      <c r="K6" s="102" t="s">
        <v>261</v>
      </c>
      <c r="L6" s="102" t="s">
        <v>262</v>
      </c>
      <c r="M6" s="102" t="s">
        <v>263</v>
      </c>
      <c r="N6" s="92" t="s">
        <v>264</v>
      </c>
      <c r="O6" s="102" t="s">
        <v>265</v>
      </c>
      <c r="P6" s="92" t="s">
        <v>64</v>
      </c>
      <c r="Q6" s="92" t="s">
        <v>266</v>
      </c>
      <c r="R6" s="92" t="s">
        <v>66</v>
      </c>
      <c r="S6" s="92" t="s">
        <v>67</v>
      </c>
      <c r="T6" s="92" t="s">
        <v>68</v>
      </c>
      <c r="U6" s="102"/>
      <c r="V6" s="102" t="s">
        <v>267</v>
      </c>
      <c r="W6" s="92" t="s">
        <v>268</v>
      </c>
      <c r="X6" s="92" t="s">
        <v>257</v>
      </c>
      <c r="Y6" s="102" t="s">
        <v>269</v>
      </c>
      <c r="Z6" s="102" t="s">
        <v>270</v>
      </c>
      <c r="AA6" s="102" t="s">
        <v>271</v>
      </c>
      <c r="AB6" s="92" t="s">
        <v>272</v>
      </c>
      <c r="AC6" s="92" t="s">
        <v>273</v>
      </c>
      <c r="AD6" s="90" t="s">
        <v>274</v>
      </c>
      <c r="AE6" s="92" t="s">
        <v>275</v>
      </c>
      <c r="AF6" s="90" t="s">
        <v>257</v>
      </c>
      <c r="AG6" s="91" t="s">
        <v>86</v>
      </c>
      <c r="AH6" s="91"/>
    </row>
    <row r="7" spans="1:50" s="89" customFormat="1" ht="11.25" hidden="1" x14ac:dyDescent="0.2">
      <c r="B7" s="89" t="s">
        <v>276</v>
      </c>
      <c r="C7" s="90"/>
      <c r="D7" s="91"/>
      <c r="E7" s="90"/>
      <c r="F7" s="90"/>
      <c r="G7" s="90"/>
      <c r="H7" s="95" t="s">
        <v>73</v>
      </c>
      <c r="I7" s="95" t="s">
        <v>73</v>
      </c>
      <c r="J7" s="95" t="s">
        <v>73</v>
      </c>
      <c r="K7" s="95" t="s">
        <v>28</v>
      </c>
      <c r="L7" s="95" t="s">
        <v>277</v>
      </c>
      <c r="M7" s="95" t="s">
        <v>28</v>
      </c>
      <c r="N7" s="95" t="s">
        <v>73</v>
      </c>
      <c r="O7" s="95" t="s">
        <v>28</v>
      </c>
      <c r="P7" s="95" t="s">
        <v>72</v>
      </c>
      <c r="Q7" s="95" t="s">
        <v>278</v>
      </c>
      <c r="R7" s="95"/>
      <c r="S7" s="95"/>
      <c r="T7" s="95" t="s">
        <v>72</v>
      </c>
      <c r="U7" s="95"/>
      <c r="V7" s="95" t="s">
        <v>279</v>
      </c>
      <c r="W7" s="95" t="s">
        <v>72</v>
      </c>
      <c r="X7" s="95" t="s">
        <v>72</v>
      </c>
      <c r="Y7" s="95" t="s">
        <v>72</v>
      </c>
      <c r="Z7" s="95" t="s">
        <v>72</v>
      </c>
      <c r="AA7" s="95" t="s">
        <v>72</v>
      </c>
      <c r="AB7" s="95" t="s">
        <v>72</v>
      </c>
      <c r="AC7" s="95" t="s">
        <v>72</v>
      </c>
      <c r="AD7" s="95" t="s">
        <v>72</v>
      </c>
      <c r="AE7" s="95" t="s">
        <v>72</v>
      </c>
      <c r="AF7" s="95" t="s">
        <v>72</v>
      </c>
      <c r="AG7" s="95" t="s">
        <v>280</v>
      </c>
      <c r="AH7" s="91"/>
    </row>
    <row r="8" spans="1:50" s="89" customFormat="1" hidden="1" x14ac:dyDescent="0.2">
      <c r="A8" s="93">
        <v>1</v>
      </c>
      <c r="B8" s="94" t="s">
        <v>281</v>
      </c>
      <c r="C8" s="95" t="s">
        <v>72</v>
      </c>
      <c r="D8" s="95" t="s">
        <v>72</v>
      </c>
      <c r="E8" s="95" t="s">
        <v>72</v>
      </c>
      <c r="F8" s="95" t="s">
        <v>72</v>
      </c>
      <c r="G8" s="95" t="s">
        <v>72</v>
      </c>
      <c r="H8" s="95"/>
      <c r="I8" s="95"/>
      <c r="J8" s="95"/>
      <c r="K8" s="95"/>
      <c r="L8" s="95"/>
      <c r="M8" s="95"/>
      <c r="N8" s="95"/>
      <c r="O8" s="95"/>
      <c r="P8" s="95"/>
      <c r="Q8" s="95"/>
      <c r="R8" s="95"/>
      <c r="S8" s="95"/>
      <c r="T8" s="95"/>
      <c r="U8" s="95"/>
      <c r="V8" s="95"/>
      <c r="W8" s="95"/>
      <c r="X8" s="95"/>
      <c r="Y8" s="95"/>
      <c r="Z8" s="95"/>
      <c r="AA8" s="95"/>
      <c r="AB8" s="95"/>
      <c r="AC8" s="95"/>
      <c r="AD8" s="95"/>
      <c r="AE8" s="95"/>
      <c r="AF8" s="95"/>
      <c r="AG8" s="95"/>
      <c r="AH8" s="91"/>
    </row>
    <row r="9" spans="1:50" ht="15" x14ac:dyDescent="0.2">
      <c r="A9" s="93">
        <v>2</v>
      </c>
      <c r="B9" s="109" t="s">
        <v>282</v>
      </c>
      <c r="C9" s="110"/>
      <c r="D9" s="110"/>
      <c r="E9" s="110"/>
      <c r="F9" s="110" t="s">
        <v>283</v>
      </c>
      <c r="G9" s="110" t="s">
        <v>283</v>
      </c>
      <c r="H9" s="124" t="s">
        <v>284</v>
      </c>
      <c r="I9" s="124" t="s">
        <v>285</v>
      </c>
      <c r="J9" s="130">
        <f>I9/4.47</f>
        <v>1.2729306487695751</v>
      </c>
      <c r="K9" s="129">
        <f>J9*1000/(400*SQRT(3))</f>
        <v>1.837317131817098</v>
      </c>
      <c r="L9" s="113" t="s">
        <v>286</v>
      </c>
      <c r="M9" s="113" t="s">
        <v>287</v>
      </c>
      <c r="N9" s="132">
        <f>(400*SQRT(3)*M9)/1000</f>
        <v>3.6719477120460198</v>
      </c>
      <c r="O9" s="113" t="s">
        <v>288</v>
      </c>
      <c r="Q9" s="114"/>
      <c r="S9" s="114"/>
      <c r="T9" s="114" t="s">
        <v>283</v>
      </c>
      <c r="U9" s="114"/>
      <c r="V9" s="112" t="s">
        <v>289</v>
      </c>
      <c r="W9" s="114" t="s">
        <v>283</v>
      </c>
      <c r="X9" s="114"/>
      <c r="Y9" s="127"/>
      <c r="Z9" s="113">
        <v>1</v>
      </c>
      <c r="AA9" s="113">
        <v>3</v>
      </c>
      <c r="AB9" s="114" t="s">
        <v>283</v>
      </c>
      <c r="AC9" s="114"/>
      <c r="AD9" s="110"/>
      <c r="AE9" s="110"/>
      <c r="AF9" s="110"/>
      <c r="AG9" s="111"/>
    </row>
    <row r="10" spans="1:50" ht="15" x14ac:dyDescent="0.2">
      <c r="A10" s="93">
        <v>3</v>
      </c>
      <c r="B10" s="109" t="s">
        <v>290</v>
      </c>
      <c r="C10" s="110"/>
      <c r="D10" s="110"/>
      <c r="E10" s="110"/>
      <c r="F10" s="110" t="s">
        <v>283</v>
      </c>
      <c r="G10" s="110" t="s">
        <v>283</v>
      </c>
      <c r="H10" s="124" t="s">
        <v>284</v>
      </c>
      <c r="I10" s="124" t="s">
        <v>285</v>
      </c>
      <c r="J10" s="130">
        <f>I10/4.47</f>
        <v>1.2729306487695751</v>
      </c>
      <c r="K10" s="129">
        <f t="shared" ref="K10:K59" si="0">J10*1000/(400*SQRT(3))</f>
        <v>1.837317131817098</v>
      </c>
      <c r="L10" s="113" t="s">
        <v>286</v>
      </c>
      <c r="M10" s="113" t="s">
        <v>287</v>
      </c>
      <c r="N10" s="132">
        <f>(400*SQRT(3)*M10)/1000</f>
        <v>3.6719477120460198</v>
      </c>
      <c r="O10" s="114" t="s">
        <v>288</v>
      </c>
      <c r="Q10" s="110"/>
      <c r="S10" s="117"/>
      <c r="T10" s="114" t="s">
        <v>283</v>
      </c>
      <c r="U10" s="110"/>
      <c r="V10" s="118" t="s">
        <v>289</v>
      </c>
      <c r="W10" s="114" t="s">
        <v>283</v>
      </c>
      <c r="X10" s="117"/>
      <c r="Y10" s="127"/>
      <c r="Z10" s="114" t="s">
        <v>291</v>
      </c>
      <c r="AA10" s="114" t="s">
        <v>292</v>
      </c>
      <c r="AB10" s="117" t="s">
        <v>283</v>
      </c>
      <c r="AC10" s="114"/>
      <c r="AD10" s="116"/>
      <c r="AE10" s="110"/>
      <c r="AF10" s="110"/>
      <c r="AG10" s="119"/>
    </row>
    <row r="11" spans="1:50" ht="15" x14ac:dyDescent="0.2">
      <c r="A11" s="93">
        <v>4</v>
      </c>
      <c r="B11" s="109" t="s">
        <v>293</v>
      </c>
      <c r="C11" s="110"/>
      <c r="D11" s="110"/>
      <c r="E11" s="110"/>
      <c r="F11" s="110" t="s">
        <v>283</v>
      </c>
      <c r="G11" s="110" t="s">
        <v>283</v>
      </c>
      <c r="H11" s="124" t="s">
        <v>284</v>
      </c>
      <c r="I11" s="114" t="s">
        <v>294</v>
      </c>
      <c r="J11" s="130">
        <f>I11/4.67</f>
        <v>1.6980728051391862</v>
      </c>
      <c r="K11" s="129">
        <f t="shared" si="0"/>
        <v>2.4509569778767304</v>
      </c>
      <c r="L11" s="113" t="s">
        <v>286</v>
      </c>
      <c r="M11" s="113" t="s">
        <v>295</v>
      </c>
      <c r="N11" s="132">
        <f t="shared" ref="N11:N17" si="1">(400*SQRT(3)*M11)/1000</f>
        <v>4.4340500673763259</v>
      </c>
      <c r="O11" s="114" t="s">
        <v>296</v>
      </c>
      <c r="Q11" s="117"/>
      <c r="S11" s="117"/>
      <c r="T11" s="114" t="s">
        <v>283</v>
      </c>
      <c r="U11" s="117"/>
      <c r="V11" s="118" t="s">
        <v>289</v>
      </c>
      <c r="W11" s="114" t="s">
        <v>283</v>
      </c>
      <c r="X11" s="117"/>
      <c r="Y11" s="127"/>
      <c r="Z11" s="114" t="s">
        <v>291</v>
      </c>
      <c r="AA11" s="114" t="s">
        <v>292</v>
      </c>
      <c r="AB11" s="114" t="s">
        <v>283</v>
      </c>
      <c r="AC11" s="116"/>
      <c r="AD11" s="116"/>
      <c r="AE11" s="110"/>
      <c r="AF11" s="117"/>
      <c r="AG11" s="119"/>
    </row>
    <row r="12" spans="1:50" ht="15" x14ac:dyDescent="0.2">
      <c r="A12" s="93">
        <v>5</v>
      </c>
      <c r="B12" s="109" t="s">
        <v>297</v>
      </c>
      <c r="C12" s="110"/>
      <c r="D12" s="110"/>
      <c r="E12" s="110"/>
      <c r="F12" s="110" t="s">
        <v>283</v>
      </c>
      <c r="G12" s="110" t="s">
        <v>283</v>
      </c>
      <c r="H12" s="124" t="s">
        <v>284</v>
      </c>
      <c r="I12" s="114" t="s">
        <v>294</v>
      </c>
      <c r="J12" s="130">
        <f>I12/4.67</f>
        <v>1.6980728051391862</v>
      </c>
      <c r="K12" s="129">
        <f t="shared" si="0"/>
        <v>2.4509569778767304</v>
      </c>
      <c r="L12" s="113" t="s">
        <v>286</v>
      </c>
      <c r="M12" s="113" t="s">
        <v>295</v>
      </c>
      <c r="N12" s="132">
        <f t="shared" si="1"/>
        <v>4.4340500673763259</v>
      </c>
      <c r="O12" s="114" t="s">
        <v>296</v>
      </c>
      <c r="Q12" s="117"/>
      <c r="S12" s="117"/>
      <c r="T12" s="114" t="s">
        <v>283</v>
      </c>
      <c r="U12" s="117"/>
      <c r="V12" s="118" t="s">
        <v>289</v>
      </c>
      <c r="W12" s="114" t="s">
        <v>283</v>
      </c>
      <c r="X12" s="117"/>
      <c r="Y12" s="127"/>
      <c r="Z12" s="114" t="s">
        <v>291</v>
      </c>
      <c r="AA12" s="114" t="s">
        <v>292</v>
      </c>
      <c r="AB12" s="114" t="s">
        <v>283</v>
      </c>
      <c r="AC12" s="116"/>
      <c r="AD12" s="116"/>
      <c r="AE12" s="110"/>
      <c r="AF12" s="117"/>
      <c r="AG12" s="119"/>
    </row>
    <row r="13" spans="1:50" ht="15" x14ac:dyDescent="0.2">
      <c r="A13" s="93">
        <v>6</v>
      </c>
      <c r="B13" s="109" t="s">
        <v>298</v>
      </c>
      <c r="C13" s="110"/>
      <c r="D13" s="110"/>
      <c r="E13" s="110"/>
      <c r="F13" s="110" t="s">
        <v>283</v>
      </c>
      <c r="G13" s="110" t="s">
        <v>283</v>
      </c>
      <c r="H13" s="124" t="s">
        <v>284</v>
      </c>
      <c r="I13" s="114" t="s">
        <v>299</v>
      </c>
      <c r="J13" s="130">
        <f>I13/4.6</f>
        <v>2.1934782608695653</v>
      </c>
      <c r="K13" s="129">
        <f t="shared" si="0"/>
        <v>3.1660131609365894</v>
      </c>
      <c r="L13" s="113" t="s">
        <v>286</v>
      </c>
      <c r="M13" s="113" t="s">
        <v>300</v>
      </c>
      <c r="N13" s="132">
        <f t="shared" si="1"/>
        <v>5.7504086811286736</v>
      </c>
      <c r="O13" s="114" t="s">
        <v>301</v>
      </c>
      <c r="Q13" s="117"/>
      <c r="S13" s="117"/>
      <c r="T13" s="114" t="s">
        <v>283</v>
      </c>
      <c r="U13" s="117"/>
      <c r="V13" s="118" t="s">
        <v>289</v>
      </c>
      <c r="W13" s="114" t="s">
        <v>283</v>
      </c>
      <c r="X13" s="117"/>
      <c r="Y13" s="127"/>
      <c r="Z13" s="114" t="s">
        <v>291</v>
      </c>
      <c r="AA13" s="114" t="s">
        <v>292</v>
      </c>
      <c r="AB13" s="114" t="s">
        <v>283</v>
      </c>
      <c r="AC13" s="116"/>
      <c r="AD13" s="116"/>
      <c r="AE13" s="110"/>
      <c r="AF13" s="117"/>
      <c r="AG13" s="119"/>
    </row>
    <row r="14" spans="1:50" ht="15" x14ac:dyDescent="0.2">
      <c r="A14" s="93">
        <v>7</v>
      </c>
      <c r="B14" s="109" t="s">
        <v>302</v>
      </c>
      <c r="C14" s="110"/>
      <c r="D14" s="110"/>
      <c r="E14" s="110"/>
      <c r="F14" s="110" t="s">
        <v>283</v>
      </c>
      <c r="G14" s="110" t="s">
        <v>283</v>
      </c>
      <c r="H14" s="124" t="s">
        <v>284</v>
      </c>
      <c r="I14" s="114" t="s">
        <v>299</v>
      </c>
      <c r="J14" s="130">
        <f>I14/4.6</f>
        <v>2.1934782608695653</v>
      </c>
      <c r="K14" s="129">
        <f t="shared" si="0"/>
        <v>3.1660131609365894</v>
      </c>
      <c r="L14" s="113" t="s">
        <v>286</v>
      </c>
      <c r="M14" s="113" t="s">
        <v>300</v>
      </c>
      <c r="N14" s="132">
        <f t="shared" si="1"/>
        <v>5.7504086811286736</v>
      </c>
      <c r="O14" s="114" t="s">
        <v>301</v>
      </c>
      <c r="Q14" s="110"/>
      <c r="S14" s="117"/>
      <c r="T14" s="114" t="s">
        <v>283</v>
      </c>
      <c r="U14" s="110"/>
      <c r="V14" s="118" t="s">
        <v>289</v>
      </c>
      <c r="W14" s="114" t="s">
        <v>283</v>
      </c>
      <c r="X14" s="117"/>
      <c r="Y14" s="127"/>
      <c r="Z14" s="114" t="s">
        <v>291</v>
      </c>
      <c r="AA14" s="114" t="s">
        <v>292</v>
      </c>
      <c r="AB14" s="114" t="s">
        <v>283</v>
      </c>
      <c r="AC14" s="116"/>
      <c r="AD14" s="116"/>
      <c r="AE14" s="110"/>
      <c r="AF14" s="117"/>
      <c r="AG14" s="119"/>
    </row>
    <row r="15" spans="1:50" ht="15" x14ac:dyDescent="0.2">
      <c r="A15" s="93">
        <v>8</v>
      </c>
      <c r="B15" s="109" t="s">
        <v>303</v>
      </c>
      <c r="C15" s="117"/>
      <c r="D15" s="114"/>
      <c r="E15" s="117"/>
      <c r="F15" s="110" t="s">
        <v>283</v>
      </c>
      <c r="G15" s="110" t="s">
        <v>283</v>
      </c>
      <c r="H15" s="124" t="s">
        <v>284</v>
      </c>
      <c r="I15" s="114" t="s">
        <v>304</v>
      </c>
      <c r="J15" s="130">
        <f>I15/4.57</f>
        <v>2.5120350109409189</v>
      </c>
      <c r="K15" s="129">
        <f t="shared" si="0"/>
        <v>3.6258102244512598</v>
      </c>
      <c r="L15" s="113" t="s">
        <v>286</v>
      </c>
      <c r="M15" s="113" t="s">
        <v>305</v>
      </c>
      <c r="N15" s="132">
        <f t="shared" si="1"/>
        <v>6.2353829072479581</v>
      </c>
      <c r="O15" s="114" t="s">
        <v>306</v>
      </c>
      <c r="Q15" s="110"/>
      <c r="S15" s="117"/>
      <c r="T15" s="114" t="s">
        <v>283</v>
      </c>
      <c r="U15" s="110"/>
      <c r="V15" s="118" t="s">
        <v>289</v>
      </c>
      <c r="W15" s="114" t="s">
        <v>283</v>
      </c>
      <c r="X15" s="117"/>
      <c r="Y15" s="127"/>
      <c r="Z15" s="114" t="s">
        <v>291</v>
      </c>
      <c r="AA15" s="114" t="s">
        <v>292</v>
      </c>
      <c r="AB15" s="117" t="s">
        <v>283</v>
      </c>
      <c r="AC15" s="114"/>
      <c r="AD15" s="116"/>
      <c r="AE15" s="110"/>
      <c r="AF15" s="110"/>
      <c r="AG15" s="119"/>
    </row>
    <row r="16" spans="1:50" ht="15" x14ac:dyDescent="0.2">
      <c r="A16" s="93">
        <v>9</v>
      </c>
      <c r="B16" s="109" t="s">
        <v>307</v>
      </c>
      <c r="C16" s="117"/>
      <c r="D16" s="114"/>
      <c r="E16" s="117"/>
      <c r="F16" s="110" t="s">
        <v>283</v>
      </c>
      <c r="G16" s="110" t="s">
        <v>283</v>
      </c>
      <c r="H16" s="124" t="s">
        <v>284</v>
      </c>
      <c r="I16" s="114" t="s">
        <v>308</v>
      </c>
      <c r="J16" s="130">
        <f>I16/4.42</f>
        <v>3.4773755656108598</v>
      </c>
      <c r="K16" s="129">
        <f t="shared" si="0"/>
        <v>5.0191592971971426</v>
      </c>
      <c r="L16" s="113" t="s">
        <v>286</v>
      </c>
      <c r="M16" s="113" t="s">
        <v>309</v>
      </c>
      <c r="N16" s="132">
        <f t="shared" si="1"/>
        <v>7.6210235533030604</v>
      </c>
      <c r="O16" s="114" t="s">
        <v>310</v>
      </c>
      <c r="Q16" s="110"/>
      <c r="T16" s="114" t="s">
        <v>283</v>
      </c>
      <c r="U16" s="110"/>
      <c r="V16" s="118" t="s">
        <v>289</v>
      </c>
      <c r="W16" s="114" t="s">
        <v>283</v>
      </c>
      <c r="X16" s="117"/>
      <c r="Y16" s="127"/>
      <c r="Z16" s="114" t="s">
        <v>291</v>
      </c>
      <c r="AA16" s="114" t="s">
        <v>292</v>
      </c>
      <c r="AB16" s="117" t="s">
        <v>283</v>
      </c>
      <c r="AC16" s="114"/>
      <c r="AD16" s="116"/>
      <c r="AE16" s="110"/>
      <c r="AF16" s="110"/>
      <c r="AG16" s="119"/>
    </row>
    <row r="17" spans="1:34" ht="15" x14ac:dyDescent="0.2">
      <c r="A17" s="93">
        <v>10</v>
      </c>
      <c r="B17" s="109" t="s">
        <v>311</v>
      </c>
      <c r="C17" s="117"/>
      <c r="D17" s="114"/>
      <c r="E17" s="117"/>
      <c r="F17" s="110" t="s">
        <v>283</v>
      </c>
      <c r="G17" s="110" t="s">
        <v>283</v>
      </c>
      <c r="H17" s="124" t="s">
        <v>284</v>
      </c>
      <c r="I17" s="114" t="s">
        <v>312</v>
      </c>
      <c r="J17" s="130">
        <f>I17/4.3</f>
        <v>3.9279069767441865</v>
      </c>
      <c r="K17" s="129">
        <f t="shared" si="0"/>
        <v>5.6694453759376628</v>
      </c>
      <c r="L17" s="113" t="s">
        <v>286</v>
      </c>
      <c r="M17" s="113" t="s">
        <v>288</v>
      </c>
      <c r="N17" s="132">
        <f t="shared" si="1"/>
        <v>9.0066641993581609</v>
      </c>
      <c r="O17" s="114" t="s">
        <v>313</v>
      </c>
      <c r="Q17" s="110"/>
      <c r="T17" s="114" t="s">
        <v>283</v>
      </c>
      <c r="U17" s="110"/>
      <c r="V17" s="118" t="s">
        <v>289</v>
      </c>
      <c r="W17" s="114" t="s">
        <v>283</v>
      </c>
      <c r="X17" s="117"/>
      <c r="Y17" s="127"/>
      <c r="Z17" s="114" t="s">
        <v>291</v>
      </c>
      <c r="AA17" s="114" t="s">
        <v>292</v>
      </c>
      <c r="AB17" s="117" t="s">
        <v>283</v>
      </c>
      <c r="AC17" s="114"/>
      <c r="AD17" s="116"/>
      <c r="AE17" s="110"/>
      <c r="AF17" s="110"/>
      <c r="AG17" s="119"/>
    </row>
    <row r="18" spans="1:34" ht="15" x14ac:dyDescent="0.2">
      <c r="A18" s="93">
        <v>11</v>
      </c>
      <c r="B18" s="109"/>
      <c r="C18" s="117"/>
      <c r="D18" s="114"/>
      <c r="E18" s="117"/>
      <c r="F18" s="110"/>
      <c r="G18" s="110"/>
      <c r="H18" s="124"/>
      <c r="I18" s="114"/>
      <c r="J18" s="110"/>
      <c r="K18" s="110"/>
      <c r="L18" s="113"/>
      <c r="M18" s="113"/>
      <c r="N18" s="113"/>
      <c r="O18" s="114"/>
      <c r="P18" s="110"/>
      <c r="Q18" s="110"/>
      <c r="R18" s="117"/>
      <c r="T18" s="110"/>
      <c r="U18" s="110"/>
      <c r="V18" s="118"/>
      <c r="W18" s="114"/>
      <c r="X18" s="117"/>
      <c r="Y18" s="127"/>
      <c r="Z18" s="114"/>
      <c r="AA18" s="114"/>
      <c r="AB18" s="117"/>
      <c r="AC18" s="114"/>
      <c r="AD18" s="116"/>
      <c r="AE18" s="110"/>
      <c r="AF18" s="110"/>
      <c r="AG18" s="119"/>
    </row>
    <row r="19" spans="1:34" ht="15" x14ac:dyDescent="0.2">
      <c r="A19" s="93">
        <v>12</v>
      </c>
      <c r="B19" s="109" t="s">
        <v>314</v>
      </c>
      <c r="C19" s="117"/>
      <c r="D19" s="114"/>
      <c r="E19" s="117"/>
      <c r="F19" s="110" t="s">
        <v>283</v>
      </c>
      <c r="G19" s="110" t="s">
        <v>283</v>
      </c>
      <c r="H19" s="124" t="s">
        <v>315</v>
      </c>
      <c r="I19" s="114" t="s">
        <v>316</v>
      </c>
      <c r="J19" s="130">
        <f>I19/4.12</f>
        <v>1.4781553398058251</v>
      </c>
      <c r="K19" s="129">
        <f t="shared" si="0"/>
        <v>2.1335334583524399</v>
      </c>
      <c r="L19" s="113" t="s">
        <v>286</v>
      </c>
      <c r="M19" s="113" t="s">
        <v>317</v>
      </c>
      <c r="N19" s="132">
        <f t="shared" ref="N19:N23" si="2">(400*SQRT(3)*M19)/1000</f>
        <v>8.3138438763306119</v>
      </c>
      <c r="O19" s="113" t="s">
        <v>318</v>
      </c>
      <c r="P19" s="114"/>
      <c r="Q19" s="110"/>
      <c r="R19" s="114" t="s">
        <v>283</v>
      </c>
      <c r="T19" s="110"/>
      <c r="U19" s="110"/>
      <c r="V19" s="118" t="s">
        <v>289</v>
      </c>
      <c r="X19" s="114" t="s">
        <v>283</v>
      </c>
      <c r="Y19" s="127"/>
      <c r="Z19" s="114" t="s">
        <v>291</v>
      </c>
      <c r="AA19" s="114" t="s">
        <v>292</v>
      </c>
      <c r="AB19" s="117" t="s">
        <v>283</v>
      </c>
      <c r="AC19" s="114"/>
      <c r="AD19" s="116"/>
      <c r="AE19" s="110"/>
      <c r="AF19" s="110"/>
      <c r="AG19" s="119"/>
    </row>
    <row r="20" spans="1:34" ht="15" x14ac:dyDescent="0.2">
      <c r="A20" s="93">
        <v>13</v>
      </c>
      <c r="B20" s="109" t="s">
        <v>319</v>
      </c>
      <c r="C20" s="117"/>
      <c r="D20" s="114"/>
      <c r="E20" s="117"/>
      <c r="F20" s="110" t="s">
        <v>283</v>
      </c>
      <c r="G20" s="110" t="s">
        <v>283</v>
      </c>
      <c r="H20" s="124" t="s">
        <v>315</v>
      </c>
      <c r="I20" s="114" t="s">
        <v>316</v>
      </c>
      <c r="J20" s="130">
        <f>I20/4.12</f>
        <v>1.4781553398058251</v>
      </c>
      <c r="K20" s="129">
        <f t="shared" si="0"/>
        <v>2.1335334583524399</v>
      </c>
      <c r="L20" s="113" t="s">
        <v>286</v>
      </c>
      <c r="M20" s="113" t="s">
        <v>317</v>
      </c>
      <c r="N20" s="132">
        <f t="shared" si="2"/>
        <v>8.3138438763306119</v>
      </c>
      <c r="O20" s="113" t="s">
        <v>318</v>
      </c>
      <c r="P20" s="114"/>
      <c r="Q20" s="110"/>
      <c r="R20" s="114" t="s">
        <v>283</v>
      </c>
      <c r="T20" s="110"/>
      <c r="U20" s="110"/>
      <c r="V20" s="118" t="s">
        <v>289</v>
      </c>
      <c r="X20" s="114" t="s">
        <v>283</v>
      </c>
      <c r="Y20" s="127"/>
      <c r="Z20" s="114" t="s">
        <v>291</v>
      </c>
      <c r="AA20" s="114" t="s">
        <v>292</v>
      </c>
      <c r="AB20" s="117" t="s">
        <v>283</v>
      </c>
      <c r="AC20" s="114"/>
      <c r="AD20" s="116"/>
      <c r="AE20" s="110"/>
      <c r="AF20" s="110"/>
      <c r="AG20" s="119"/>
    </row>
    <row r="21" spans="1:34" ht="15" x14ac:dyDescent="0.2">
      <c r="A21" s="93">
        <v>14</v>
      </c>
      <c r="B21" s="109" t="s">
        <v>320</v>
      </c>
      <c r="C21" s="117"/>
      <c r="D21" s="114"/>
      <c r="E21" s="117"/>
      <c r="F21" s="110" t="s">
        <v>283</v>
      </c>
      <c r="G21" s="110" t="s">
        <v>283</v>
      </c>
      <c r="H21" s="124" t="s">
        <v>284</v>
      </c>
      <c r="I21" s="114" t="s">
        <v>321</v>
      </c>
      <c r="J21" s="130">
        <f>I21/3.98</f>
        <v>3.3844221105527641</v>
      </c>
      <c r="K21" s="129">
        <f t="shared" si="0"/>
        <v>4.8849925414473994</v>
      </c>
      <c r="L21" s="113" t="s">
        <v>286</v>
      </c>
      <c r="M21" s="113" t="s">
        <v>305</v>
      </c>
      <c r="N21" s="132">
        <f t="shared" si="2"/>
        <v>6.2353829072479581</v>
      </c>
      <c r="O21" s="113" t="s">
        <v>318</v>
      </c>
      <c r="P21" s="114"/>
      <c r="Q21" s="110"/>
      <c r="R21" s="114" t="s">
        <v>283</v>
      </c>
      <c r="T21" s="110"/>
      <c r="U21" s="110"/>
      <c r="V21" s="118" t="s">
        <v>289</v>
      </c>
      <c r="X21" s="114" t="s">
        <v>283</v>
      </c>
      <c r="Y21" s="127"/>
      <c r="Z21" s="114" t="s">
        <v>291</v>
      </c>
      <c r="AA21" s="114" t="s">
        <v>292</v>
      </c>
      <c r="AB21" s="117" t="s">
        <v>283</v>
      </c>
      <c r="AC21" s="114"/>
      <c r="AD21" s="116"/>
      <c r="AE21" s="110"/>
      <c r="AF21" s="110"/>
      <c r="AG21" s="119"/>
    </row>
    <row r="22" spans="1:34" ht="15" x14ac:dyDescent="0.2">
      <c r="A22" s="93">
        <v>15</v>
      </c>
      <c r="B22" s="109" t="s">
        <v>322</v>
      </c>
      <c r="C22" s="117"/>
      <c r="D22" s="114"/>
      <c r="E22" s="117"/>
      <c r="F22" s="110" t="s">
        <v>283</v>
      </c>
      <c r="G22" s="110" t="s">
        <v>283</v>
      </c>
      <c r="H22" s="124" t="s">
        <v>284</v>
      </c>
      <c r="I22" s="114" t="s">
        <v>323</v>
      </c>
      <c r="J22" s="130">
        <f>I22/3.82</f>
        <v>4.4319371727748695</v>
      </c>
      <c r="K22" s="129">
        <f t="shared" si="0"/>
        <v>6.3969502993326994</v>
      </c>
      <c r="L22" s="113" t="s">
        <v>286</v>
      </c>
      <c r="M22" s="113" t="s">
        <v>324</v>
      </c>
      <c r="N22" s="132">
        <f t="shared" si="2"/>
        <v>6.9282032302755088</v>
      </c>
      <c r="O22" s="113" t="s">
        <v>318</v>
      </c>
      <c r="P22" s="114"/>
      <c r="Q22" s="110"/>
      <c r="R22" s="114" t="s">
        <v>283</v>
      </c>
      <c r="T22" s="110"/>
      <c r="U22" s="110"/>
      <c r="V22" s="118" t="s">
        <v>289</v>
      </c>
      <c r="X22" s="114" t="s">
        <v>283</v>
      </c>
      <c r="Y22" s="127"/>
      <c r="Z22" s="114" t="s">
        <v>291</v>
      </c>
      <c r="AA22" s="114" t="s">
        <v>292</v>
      </c>
      <c r="AB22" s="117" t="s">
        <v>283</v>
      </c>
      <c r="AC22" s="114"/>
      <c r="AD22" s="116"/>
      <c r="AE22" s="110"/>
      <c r="AF22" s="110"/>
      <c r="AG22" s="119"/>
    </row>
    <row r="23" spans="1:34" ht="15" x14ac:dyDescent="0.2">
      <c r="A23" s="93">
        <v>16</v>
      </c>
      <c r="B23" s="109" t="s">
        <v>325</v>
      </c>
      <c r="C23" s="117"/>
      <c r="D23" s="114"/>
      <c r="E23" s="117"/>
      <c r="F23" s="110" t="s">
        <v>283</v>
      </c>
      <c r="G23" s="110" t="s">
        <v>283</v>
      </c>
      <c r="H23" s="124" t="s">
        <v>284</v>
      </c>
      <c r="I23" s="114" t="s">
        <v>326</v>
      </c>
      <c r="J23" s="130">
        <f>I23/3.99</f>
        <v>6.4611528822055133</v>
      </c>
      <c r="K23" s="129">
        <f t="shared" si="0"/>
        <v>9.3258708895416991</v>
      </c>
      <c r="L23" s="113" t="s">
        <v>286</v>
      </c>
      <c r="M23" s="113" t="s">
        <v>327</v>
      </c>
      <c r="N23" s="132">
        <f t="shared" si="2"/>
        <v>9.6994845223857116</v>
      </c>
      <c r="O23" s="113" t="s">
        <v>318</v>
      </c>
      <c r="P23" s="114"/>
      <c r="Q23" s="110"/>
      <c r="R23" s="114" t="s">
        <v>283</v>
      </c>
      <c r="T23" s="110"/>
      <c r="U23" s="110"/>
      <c r="V23" s="118" t="s">
        <v>289</v>
      </c>
      <c r="X23" s="114" t="s">
        <v>283</v>
      </c>
      <c r="Y23" s="127"/>
      <c r="Z23" s="114" t="s">
        <v>291</v>
      </c>
      <c r="AA23" s="114" t="s">
        <v>292</v>
      </c>
      <c r="AB23" s="117" t="s">
        <v>283</v>
      </c>
      <c r="AC23" s="114"/>
      <c r="AD23" s="116"/>
      <c r="AE23" s="110"/>
      <c r="AF23" s="110"/>
      <c r="AG23" s="119"/>
    </row>
    <row r="24" spans="1:34" ht="15" x14ac:dyDescent="0.2">
      <c r="A24" s="93">
        <v>17</v>
      </c>
      <c r="B24" s="109"/>
      <c r="C24" s="117"/>
      <c r="D24" s="114"/>
      <c r="E24" s="117"/>
      <c r="F24" s="110"/>
      <c r="G24" s="110"/>
      <c r="H24" s="124"/>
      <c r="I24" s="114"/>
      <c r="J24" s="110"/>
      <c r="K24" s="110"/>
      <c r="L24" s="113"/>
      <c r="M24" s="113"/>
      <c r="N24" s="113"/>
      <c r="O24" s="114"/>
      <c r="P24" s="110"/>
      <c r="Q24" s="110"/>
      <c r="R24" s="117"/>
      <c r="T24" s="110"/>
      <c r="U24" s="110"/>
      <c r="V24" s="118"/>
      <c r="W24" s="114"/>
      <c r="X24" s="117"/>
      <c r="Y24" s="127"/>
      <c r="Z24" s="114"/>
      <c r="AA24" s="114"/>
      <c r="AB24" s="117"/>
      <c r="AC24" s="114"/>
      <c r="AD24" s="116"/>
      <c r="AE24" s="110"/>
      <c r="AF24" s="110"/>
      <c r="AG24" s="119"/>
    </row>
    <row r="25" spans="1:34" ht="15" x14ac:dyDescent="0.2">
      <c r="A25" s="93">
        <v>18</v>
      </c>
      <c r="B25" s="109" t="s">
        <v>411</v>
      </c>
      <c r="C25" s="117"/>
      <c r="D25" s="114"/>
      <c r="E25" s="117"/>
      <c r="F25" s="110" t="s">
        <v>283</v>
      </c>
      <c r="G25" s="110" t="s">
        <v>283</v>
      </c>
      <c r="H25" s="124" t="s">
        <v>315</v>
      </c>
      <c r="I25" s="114" t="s">
        <v>316</v>
      </c>
      <c r="J25" s="130">
        <f>I25/4.12</f>
        <v>1.4781553398058251</v>
      </c>
      <c r="K25" s="129">
        <f t="shared" ref="K25:K28" si="3">J25*1000/(400*SQRT(3))</f>
        <v>2.1335334583524399</v>
      </c>
      <c r="L25" s="113" t="s">
        <v>286</v>
      </c>
      <c r="M25" s="113" t="s">
        <v>317</v>
      </c>
      <c r="N25" s="132">
        <f t="shared" ref="N25:N28" si="4">(400*SQRT(3)*M25)/1000</f>
        <v>8.3138438763306119</v>
      </c>
      <c r="O25" s="113" t="s">
        <v>318</v>
      </c>
      <c r="P25" s="114"/>
      <c r="Q25" s="110"/>
      <c r="R25" s="114" t="s">
        <v>283</v>
      </c>
      <c r="T25" s="110"/>
      <c r="U25" s="110"/>
      <c r="V25" s="118" t="s">
        <v>289</v>
      </c>
      <c r="X25" s="114" t="s">
        <v>283</v>
      </c>
      <c r="Y25" s="127"/>
      <c r="Z25" s="114" t="s">
        <v>291</v>
      </c>
      <c r="AA25" s="114" t="s">
        <v>292</v>
      </c>
      <c r="AB25" s="117" t="s">
        <v>283</v>
      </c>
      <c r="AC25" s="114"/>
      <c r="AD25" s="116"/>
      <c r="AE25" s="110"/>
      <c r="AF25" s="110"/>
      <c r="AG25" s="119"/>
    </row>
    <row r="26" spans="1:34" ht="15" x14ac:dyDescent="0.2">
      <c r="A26" s="93">
        <v>19</v>
      </c>
      <c r="B26" s="109" t="s">
        <v>412</v>
      </c>
      <c r="C26" s="117"/>
      <c r="D26" s="114"/>
      <c r="E26" s="117"/>
      <c r="F26" s="110" t="s">
        <v>283</v>
      </c>
      <c r="G26" s="110" t="s">
        <v>283</v>
      </c>
      <c r="H26" s="124" t="s">
        <v>315</v>
      </c>
      <c r="I26" s="114" t="s">
        <v>316</v>
      </c>
      <c r="J26" s="130">
        <f>I26/4.12</f>
        <v>1.4781553398058251</v>
      </c>
      <c r="K26" s="129">
        <f t="shared" si="3"/>
        <v>2.1335334583524399</v>
      </c>
      <c r="L26" s="113" t="s">
        <v>286</v>
      </c>
      <c r="M26" s="113" t="s">
        <v>317</v>
      </c>
      <c r="N26" s="132">
        <f t="shared" si="4"/>
        <v>8.3138438763306119</v>
      </c>
      <c r="O26" s="113" t="s">
        <v>318</v>
      </c>
      <c r="P26" s="114"/>
      <c r="Q26" s="110"/>
      <c r="R26" s="114" t="s">
        <v>283</v>
      </c>
      <c r="T26" s="110"/>
      <c r="U26" s="110"/>
      <c r="V26" s="118" t="s">
        <v>289</v>
      </c>
      <c r="X26" s="114" t="s">
        <v>283</v>
      </c>
      <c r="Y26" s="127"/>
      <c r="Z26" s="114" t="s">
        <v>291</v>
      </c>
      <c r="AA26" s="114" t="s">
        <v>292</v>
      </c>
      <c r="AB26" s="117" t="s">
        <v>283</v>
      </c>
      <c r="AC26" s="114"/>
      <c r="AD26" s="116"/>
      <c r="AE26" s="110"/>
      <c r="AF26" s="110"/>
      <c r="AG26" s="119"/>
    </row>
    <row r="27" spans="1:34" ht="15" x14ac:dyDescent="0.2">
      <c r="A27" s="93">
        <v>20</v>
      </c>
      <c r="B27" s="109" t="s">
        <v>413</v>
      </c>
      <c r="C27" s="117"/>
      <c r="D27" s="114"/>
      <c r="E27" s="117"/>
      <c r="F27" s="110" t="s">
        <v>283</v>
      </c>
      <c r="G27" s="110" t="s">
        <v>283</v>
      </c>
      <c r="H27" s="124" t="s">
        <v>284</v>
      </c>
      <c r="I27" s="114" t="s">
        <v>321</v>
      </c>
      <c r="J27" s="130">
        <f>I27/3.98</f>
        <v>3.3844221105527641</v>
      </c>
      <c r="K27" s="129">
        <f t="shared" si="3"/>
        <v>4.8849925414473994</v>
      </c>
      <c r="L27" s="113" t="s">
        <v>286</v>
      </c>
      <c r="M27" s="113" t="s">
        <v>305</v>
      </c>
      <c r="N27" s="132">
        <f t="shared" si="4"/>
        <v>6.2353829072479581</v>
      </c>
      <c r="O27" s="113" t="s">
        <v>318</v>
      </c>
      <c r="P27" s="114"/>
      <c r="Q27" s="110"/>
      <c r="R27" s="114" t="s">
        <v>283</v>
      </c>
      <c r="T27" s="110"/>
      <c r="U27" s="110"/>
      <c r="V27" s="118" t="s">
        <v>289</v>
      </c>
      <c r="X27" s="114" t="s">
        <v>283</v>
      </c>
      <c r="Y27" s="127"/>
      <c r="Z27" s="114" t="s">
        <v>291</v>
      </c>
      <c r="AA27" s="114" t="s">
        <v>292</v>
      </c>
      <c r="AB27" s="117" t="s">
        <v>283</v>
      </c>
      <c r="AC27" s="114"/>
      <c r="AD27" s="116"/>
      <c r="AE27" s="110"/>
      <c r="AF27" s="110"/>
      <c r="AG27" s="119"/>
    </row>
    <row r="28" spans="1:34" ht="15" x14ac:dyDescent="0.2">
      <c r="A28" s="93">
        <v>21</v>
      </c>
      <c r="B28" s="109" t="s">
        <v>414</v>
      </c>
      <c r="C28" s="117"/>
      <c r="D28" s="114"/>
      <c r="E28" s="117"/>
      <c r="F28" s="110" t="s">
        <v>283</v>
      </c>
      <c r="G28" s="110" t="s">
        <v>283</v>
      </c>
      <c r="H28" s="124" t="s">
        <v>284</v>
      </c>
      <c r="I28" s="114" t="s">
        <v>323</v>
      </c>
      <c r="J28" s="130">
        <f>I28/3.82</f>
        <v>4.4319371727748695</v>
      </c>
      <c r="K28" s="129">
        <f t="shared" si="3"/>
        <v>6.3969502993326994</v>
      </c>
      <c r="L28" s="113" t="s">
        <v>286</v>
      </c>
      <c r="M28" s="113" t="s">
        <v>324</v>
      </c>
      <c r="N28" s="132">
        <f t="shared" si="4"/>
        <v>6.9282032302755088</v>
      </c>
      <c r="O28" s="113" t="s">
        <v>318</v>
      </c>
      <c r="P28" s="114"/>
      <c r="Q28" s="110"/>
      <c r="R28" s="114" t="s">
        <v>283</v>
      </c>
      <c r="T28" s="110"/>
      <c r="U28" s="110"/>
      <c r="V28" s="118" t="s">
        <v>289</v>
      </c>
      <c r="X28" s="114" t="s">
        <v>283</v>
      </c>
      <c r="Y28" s="127"/>
      <c r="Z28" s="114" t="s">
        <v>291</v>
      </c>
      <c r="AA28" s="114" t="s">
        <v>292</v>
      </c>
      <c r="AB28" s="117" t="s">
        <v>283</v>
      </c>
      <c r="AC28" s="114"/>
      <c r="AD28" s="116"/>
      <c r="AE28" s="110"/>
      <c r="AF28" s="110"/>
      <c r="AG28" s="119"/>
    </row>
    <row r="29" spans="1:34" ht="15" x14ac:dyDescent="0.2">
      <c r="A29" s="93">
        <v>22</v>
      </c>
      <c r="B29" s="109"/>
      <c r="C29" s="117"/>
      <c r="D29" s="114"/>
      <c r="E29" s="117"/>
      <c r="F29" s="110"/>
      <c r="G29" s="110"/>
      <c r="H29" s="124"/>
      <c r="I29" s="114"/>
      <c r="J29" s="110"/>
      <c r="K29" s="110"/>
      <c r="L29" s="113"/>
      <c r="M29" s="113"/>
      <c r="N29" s="113"/>
      <c r="O29" s="114"/>
      <c r="P29" s="116"/>
      <c r="Q29" s="110"/>
      <c r="R29" s="117"/>
      <c r="T29" s="110"/>
      <c r="U29" s="110"/>
      <c r="V29" s="118"/>
      <c r="W29" s="114"/>
      <c r="X29" s="117"/>
      <c r="Y29" s="127"/>
      <c r="Z29" s="114"/>
      <c r="AA29" s="114"/>
      <c r="AB29" s="117"/>
      <c r="AC29" s="114"/>
      <c r="AD29" s="116"/>
      <c r="AE29" s="110"/>
      <c r="AF29" s="110"/>
      <c r="AG29" s="119"/>
    </row>
    <row r="30" spans="1:34" ht="15" x14ac:dyDescent="0.2">
      <c r="A30" s="93">
        <v>23</v>
      </c>
      <c r="B30" s="109" t="s">
        <v>328</v>
      </c>
      <c r="C30" s="117" t="s">
        <v>283</v>
      </c>
      <c r="D30" s="114" t="s">
        <v>329</v>
      </c>
      <c r="E30" s="117" t="s">
        <v>283</v>
      </c>
      <c r="F30" s="110" t="s">
        <v>283</v>
      </c>
      <c r="G30" s="110" t="s">
        <v>283</v>
      </c>
      <c r="H30" s="124" t="s">
        <v>315</v>
      </c>
      <c r="I30" s="114" t="s">
        <v>316</v>
      </c>
      <c r="J30" s="130">
        <f>I30/4.12</f>
        <v>1.4781553398058251</v>
      </c>
      <c r="K30" s="129">
        <f t="shared" si="0"/>
        <v>2.1335334583524399</v>
      </c>
      <c r="L30" s="113" t="s">
        <v>286</v>
      </c>
      <c r="M30" s="113" t="s">
        <v>317</v>
      </c>
      <c r="N30" s="132">
        <f t="shared" ref="N30:N40" si="5">(400*SQRT(3)*M30)/1000</f>
        <v>8.3138438763306119</v>
      </c>
      <c r="O30" s="113" t="s">
        <v>318</v>
      </c>
      <c r="P30" s="114"/>
      <c r="Q30" s="110"/>
      <c r="R30" s="114" t="s">
        <v>283</v>
      </c>
      <c r="T30" s="110"/>
      <c r="U30" s="110"/>
      <c r="V30" s="118" t="s">
        <v>289</v>
      </c>
      <c r="X30" s="114" t="s">
        <v>283</v>
      </c>
      <c r="Y30" s="127"/>
      <c r="Z30" s="114" t="s">
        <v>291</v>
      </c>
      <c r="AA30" s="114" t="s">
        <v>292</v>
      </c>
      <c r="AB30" s="117" t="s">
        <v>283</v>
      </c>
      <c r="AC30" s="114"/>
      <c r="AD30" s="116"/>
      <c r="AE30" s="110"/>
      <c r="AF30" s="110"/>
      <c r="AG30" s="119"/>
    </row>
    <row r="31" spans="1:34" s="93" customFormat="1" ht="15" x14ac:dyDescent="0.2">
      <c r="A31" s="93">
        <v>24</v>
      </c>
      <c r="B31" s="109" t="s">
        <v>330</v>
      </c>
      <c r="C31" s="117" t="s">
        <v>283</v>
      </c>
      <c r="D31" s="114" t="s">
        <v>329</v>
      </c>
      <c r="E31" s="117" t="s">
        <v>283</v>
      </c>
      <c r="F31" s="110" t="s">
        <v>283</v>
      </c>
      <c r="G31" s="110" t="s">
        <v>283</v>
      </c>
      <c r="H31" s="124" t="s">
        <v>315</v>
      </c>
      <c r="I31" s="114" t="s">
        <v>316</v>
      </c>
      <c r="J31" s="130">
        <f>I31/4.12</f>
        <v>1.4781553398058251</v>
      </c>
      <c r="K31" s="129">
        <f t="shared" si="0"/>
        <v>2.1335334583524399</v>
      </c>
      <c r="L31" s="113" t="s">
        <v>286</v>
      </c>
      <c r="M31" s="113" t="s">
        <v>317</v>
      </c>
      <c r="N31" s="132">
        <f t="shared" si="5"/>
        <v>8.3138438763306119</v>
      </c>
      <c r="O31" s="113" t="s">
        <v>318</v>
      </c>
      <c r="P31" s="114"/>
      <c r="Q31" s="110"/>
      <c r="R31" s="114" t="s">
        <v>283</v>
      </c>
      <c r="S31" s="97"/>
      <c r="T31" s="110"/>
      <c r="U31" s="110"/>
      <c r="V31" s="118" t="s">
        <v>289</v>
      </c>
      <c r="W31" s="97"/>
      <c r="X31" s="114" t="s">
        <v>283</v>
      </c>
      <c r="Y31" s="127"/>
      <c r="Z31" s="114" t="s">
        <v>291</v>
      </c>
      <c r="AA31" s="114" t="s">
        <v>292</v>
      </c>
      <c r="AB31" s="117" t="s">
        <v>283</v>
      </c>
      <c r="AC31" s="114"/>
      <c r="AD31" s="116"/>
      <c r="AE31" s="110"/>
      <c r="AF31" s="110"/>
      <c r="AG31" s="119"/>
      <c r="AH31" s="103"/>
    </row>
    <row r="32" spans="1:34" s="93" customFormat="1" ht="15" x14ac:dyDescent="0.2">
      <c r="A32" s="93">
        <v>25</v>
      </c>
      <c r="B32" s="109" t="s">
        <v>331</v>
      </c>
      <c r="C32" s="117" t="s">
        <v>283</v>
      </c>
      <c r="D32" s="114" t="s">
        <v>329</v>
      </c>
      <c r="E32" s="117" t="s">
        <v>283</v>
      </c>
      <c r="F32" s="110" t="s">
        <v>283</v>
      </c>
      <c r="G32" s="110" t="s">
        <v>283</v>
      </c>
      <c r="H32" s="124" t="s">
        <v>284</v>
      </c>
      <c r="I32" s="114" t="s">
        <v>321</v>
      </c>
      <c r="J32" s="130">
        <f>I32/3.98</f>
        <v>3.3844221105527641</v>
      </c>
      <c r="K32" s="129">
        <f t="shared" si="0"/>
        <v>4.8849925414473994</v>
      </c>
      <c r="L32" s="113" t="s">
        <v>286</v>
      </c>
      <c r="M32" s="113" t="s">
        <v>305</v>
      </c>
      <c r="N32" s="132">
        <f t="shared" si="5"/>
        <v>6.2353829072479581</v>
      </c>
      <c r="O32" s="113" t="s">
        <v>318</v>
      </c>
      <c r="P32" s="114"/>
      <c r="Q32" s="110"/>
      <c r="R32" s="114" t="s">
        <v>283</v>
      </c>
      <c r="S32" s="97"/>
      <c r="T32" s="110"/>
      <c r="U32" s="110"/>
      <c r="V32" s="118" t="s">
        <v>289</v>
      </c>
      <c r="W32" s="97"/>
      <c r="X32" s="114" t="s">
        <v>283</v>
      </c>
      <c r="Y32" s="127"/>
      <c r="Z32" s="114" t="s">
        <v>291</v>
      </c>
      <c r="AA32" s="114" t="s">
        <v>292</v>
      </c>
      <c r="AB32" s="117" t="s">
        <v>283</v>
      </c>
      <c r="AC32" s="114"/>
      <c r="AD32" s="116"/>
      <c r="AE32" s="110"/>
      <c r="AF32" s="110"/>
      <c r="AG32" s="119"/>
      <c r="AH32" s="103"/>
    </row>
    <row r="33" spans="1:62" s="93" customFormat="1" ht="15" x14ac:dyDescent="0.2">
      <c r="A33" s="93">
        <v>26</v>
      </c>
      <c r="B33" s="109" t="s">
        <v>332</v>
      </c>
      <c r="C33" s="117" t="s">
        <v>283</v>
      </c>
      <c r="D33" s="114" t="s">
        <v>329</v>
      </c>
      <c r="E33" s="117" t="s">
        <v>283</v>
      </c>
      <c r="F33" s="110" t="s">
        <v>283</v>
      </c>
      <c r="G33" s="110" t="s">
        <v>283</v>
      </c>
      <c r="H33" s="124" t="s">
        <v>284</v>
      </c>
      <c r="I33" s="114" t="s">
        <v>323</v>
      </c>
      <c r="J33" s="130">
        <f>I33/3.82</f>
        <v>4.4319371727748695</v>
      </c>
      <c r="K33" s="129">
        <f t="shared" si="0"/>
        <v>6.3969502993326994</v>
      </c>
      <c r="L33" s="113" t="s">
        <v>286</v>
      </c>
      <c r="M33" s="113" t="s">
        <v>324</v>
      </c>
      <c r="N33" s="132">
        <f t="shared" si="5"/>
        <v>6.9282032302755088</v>
      </c>
      <c r="O33" s="113" t="s">
        <v>318</v>
      </c>
      <c r="P33" s="114"/>
      <c r="Q33" s="110"/>
      <c r="R33" s="114" t="s">
        <v>283</v>
      </c>
      <c r="S33" s="97"/>
      <c r="T33" s="110"/>
      <c r="U33" s="110"/>
      <c r="V33" s="118" t="s">
        <v>289</v>
      </c>
      <c r="W33" s="97"/>
      <c r="X33" s="114" t="s">
        <v>283</v>
      </c>
      <c r="Y33" s="127"/>
      <c r="Z33" s="114" t="s">
        <v>291</v>
      </c>
      <c r="AA33" s="114" t="s">
        <v>292</v>
      </c>
      <c r="AB33" s="117" t="s">
        <v>283</v>
      </c>
      <c r="AC33" s="114"/>
      <c r="AD33" s="116"/>
      <c r="AE33" s="110"/>
      <c r="AF33" s="110"/>
      <c r="AG33" s="119"/>
      <c r="AH33" s="103"/>
    </row>
    <row r="34" spans="1:62" ht="15" x14ac:dyDescent="0.2">
      <c r="A34" s="93">
        <v>27</v>
      </c>
      <c r="B34" s="109"/>
      <c r="C34" s="117"/>
      <c r="D34" s="114"/>
      <c r="E34" s="117"/>
      <c r="F34" s="110"/>
      <c r="G34" s="110"/>
      <c r="H34" s="124"/>
      <c r="I34" s="114"/>
      <c r="J34" s="110"/>
      <c r="K34" s="110"/>
      <c r="L34" s="113"/>
      <c r="M34" s="113"/>
      <c r="N34" s="113"/>
      <c r="O34" s="114"/>
      <c r="P34" s="116"/>
      <c r="Q34" s="110"/>
      <c r="R34" s="117"/>
      <c r="T34" s="110"/>
      <c r="U34" s="110"/>
      <c r="V34" s="118"/>
      <c r="W34" s="114"/>
      <c r="X34" s="117"/>
      <c r="Y34" s="127"/>
      <c r="Z34" s="114"/>
      <c r="AA34" s="114"/>
      <c r="AB34" s="117"/>
      <c r="AC34" s="114"/>
      <c r="AD34" s="116"/>
      <c r="AE34" s="110"/>
      <c r="AF34" s="110"/>
      <c r="AG34" s="119"/>
    </row>
    <row r="35" spans="1:62" ht="15" x14ac:dyDescent="0.2">
      <c r="A35" s="93">
        <v>28</v>
      </c>
      <c r="B35" s="109" t="s">
        <v>416</v>
      </c>
      <c r="C35" s="117" t="s">
        <v>283</v>
      </c>
      <c r="D35" s="114" t="s">
        <v>415</v>
      </c>
      <c r="E35" s="117" t="s">
        <v>283</v>
      </c>
      <c r="F35" s="110" t="s">
        <v>283</v>
      </c>
      <c r="G35" s="110" t="s">
        <v>283</v>
      </c>
      <c r="H35" s="124" t="s">
        <v>315</v>
      </c>
      <c r="I35" s="114" t="s">
        <v>316</v>
      </c>
      <c r="J35" s="130">
        <f>I35/4.12</f>
        <v>1.4781553398058251</v>
      </c>
      <c r="K35" s="129">
        <f t="shared" ref="K35:K38" si="6">J35*1000/(400*SQRT(3))</f>
        <v>2.1335334583524399</v>
      </c>
      <c r="L35" s="113" t="s">
        <v>286</v>
      </c>
      <c r="M35" s="113" t="s">
        <v>317</v>
      </c>
      <c r="N35" s="132">
        <f t="shared" ref="N35:N38" si="7">(400*SQRT(3)*M35)/1000</f>
        <v>8.3138438763306119</v>
      </c>
      <c r="O35" s="113" t="s">
        <v>318</v>
      </c>
      <c r="P35" s="114"/>
      <c r="Q35" s="110"/>
      <c r="R35" s="114" t="s">
        <v>283</v>
      </c>
      <c r="T35" s="110"/>
      <c r="U35" s="110"/>
      <c r="V35" s="118" t="s">
        <v>289</v>
      </c>
      <c r="X35" s="114" t="s">
        <v>283</v>
      </c>
      <c r="Y35" s="127"/>
      <c r="Z35" s="114" t="s">
        <v>291</v>
      </c>
      <c r="AA35" s="114" t="s">
        <v>292</v>
      </c>
      <c r="AB35" s="117" t="s">
        <v>283</v>
      </c>
      <c r="AC35" s="114"/>
      <c r="AD35" s="116"/>
      <c r="AE35" s="110"/>
      <c r="AF35" s="110"/>
      <c r="AG35" s="119"/>
    </row>
    <row r="36" spans="1:62" s="93" customFormat="1" ht="15" x14ac:dyDescent="0.2">
      <c r="A36" s="93">
        <v>29</v>
      </c>
      <c r="B36" s="109" t="s">
        <v>417</v>
      </c>
      <c r="C36" s="117" t="s">
        <v>283</v>
      </c>
      <c r="D36" s="114" t="s">
        <v>415</v>
      </c>
      <c r="E36" s="117" t="s">
        <v>283</v>
      </c>
      <c r="F36" s="110" t="s">
        <v>283</v>
      </c>
      <c r="G36" s="110" t="s">
        <v>283</v>
      </c>
      <c r="H36" s="124" t="s">
        <v>315</v>
      </c>
      <c r="I36" s="114" t="s">
        <v>316</v>
      </c>
      <c r="J36" s="130">
        <f>I36/4.12</f>
        <v>1.4781553398058251</v>
      </c>
      <c r="K36" s="129">
        <f t="shared" si="6"/>
        <v>2.1335334583524399</v>
      </c>
      <c r="L36" s="113" t="s">
        <v>286</v>
      </c>
      <c r="M36" s="113" t="s">
        <v>317</v>
      </c>
      <c r="N36" s="132">
        <f t="shared" si="7"/>
        <v>8.3138438763306119</v>
      </c>
      <c r="O36" s="113" t="s">
        <v>318</v>
      </c>
      <c r="P36" s="114"/>
      <c r="Q36" s="110"/>
      <c r="R36" s="114" t="s">
        <v>283</v>
      </c>
      <c r="S36" s="97"/>
      <c r="T36" s="110"/>
      <c r="U36" s="110"/>
      <c r="V36" s="118" t="s">
        <v>289</v>
      </c>
      <c r="W36" s="97"/>
      <c r="X36" s="114" t="s">
        <v>283</v>
      </c>
      <c r="Y36" s="127"/>
      <c r="Z36" s="114" t="s">
        <v>291</v>
      </c>
      <c r="AA36" s="114" t="s">
        <v>292</v>
      </c>
      <c r="AB36" s="117" t="s">
        <v>283</v>
      </c>
      <c r="AC36" s="114"/>
      <c r="AD36" s="116"/>
      <c r="AE36" s="110"/>
      <c r="AF36" s="110"/>
      <c r="AG36" s="119"/>
      <c r="AH36" s="103"/>
    </row>
    <row r="37" spans="1:62" s="93" customFormat="1" ht="15" x14ac:dyDescent="0.2">
      <c r="A37" s="93">
        <v>30</v>
      </c>
      <c r="B37" s="109" t="s">
        <v>418</v>
      </c>
      <c r="C37" s="117" t="s">
        <v>283</v>
      </c>
      <c r="D37" s="114" t="s">
        <v>415</v>
      </c>
      <c r="E37" s="117" t="s">
        <v>283</v>
      </c>
      <c r="F37" s="110" t="s">
        <v>283</v>
      </c>
      <c r="G37" s="110" t="s">
        <v>283</v>
      </c>
      <c r="H37" s="124" t="s">
        <v>284</v>
      </c>
      <c r="I37" s="114" t="s">
        <v>321</v>
      </c>
      <c r="J37" s="130">
        <f>I37/3.98</f>
        <v>3.3844221105527641</v>
      </c>
      <c r="K37" s="129">
        <f t="shared" si="6"/>
        <v>4.8849925414473994</v>
      </c>
      <c r="L37" s="113" t="s">
        <v>286</v>
      </c>
      <c r="M37" s="113" t="s">
        <v>305</v>
      </c>
      <c r="N37" s="132">
        <f t="shared" si="7"/>
        <v>6.2353829072479581</v>
      </c>
      <c r="O37" s="113" t="s">
        <v>318</v>
      </c>
      <c r="P37" s="114"/>
      <c r="Q37" s="110"/>
      <c r="R37" s="114" t="s">
        <v>283</v>
      </c>
      <c r="S37" s="97"/>
      <c r="T37" s="110"/>
      <c r="U37" s="110"/>
      <c r="V37" s="118" t="s">
        <v>289</v>
      </c>
      <c r="W37" s="97"/>
      <c r="X37" s="114" t="s">
        <v>283</v>
      </c>
      <c r="Y37" s="127"/>
      <c r="Z37" s="114" t="s">
        <v>291</v>
      </c>
      <c r="AA37" s="114" t="s">
        <v>292</v>
      </c>
      <c r="AB37" s="117" t="s">
        <v>283</v>
      </c>
      <c r="AC37" s="114"/>
      <c r="AD37" s="116"/>
      <c r="AE37" s="110"/>
      <c r="AF37" s="110"/>
      <c r="AG37" s="119"/>
      <c r="AH37" s="103"/>
    </row>
    <row r="38" spans="1:62" s="93" customFormat="1" ht="15" x14ac:dyDescent="0.2">
      <c r="A38" s="93">
        <v>31</v>
      </c>
      <c r="B38" s="109" t="s">
        <v>419</v>
      </c>
      <c r="C38" s="117" t="s">
        <v>283</v>
      </c>
      <c r="D38" s="114" t="s">
        <v>415</v>
      </c>
      <c r="E38" s="117" t="s">
        <v>283</v>
      </c>
      <c r="F38" s="110" t="s">
        <v>283</v>
      </c>
      <c r="G38" s="110" t="s">
        <v>283</v>
      </c>
      <c r="H38" s="124" t="s">
        <v>284</v>
      </c>
      <c r="I38" s="114" t="s">
        <v>323</v>
      </c>
      <c r="J38" s="130">
        <f>I38/3.82</f>
        <v>4.4319371727748695</v>
      </c>
      <c r="K38" s="129">
        <f t="shared" si="6"/>
        <v>6.3969502993326994</v>
      </c>
      <c r="L38" s="113" t="s">
        <v>286</v>
      </c>
      <c r="M38" s="113" t="s">
        <v>324</v>
      </c>
      <c r="N38" s="132">
        <f t="shared" si="7"/>
        <v>6.9282032302755088</v>
      </c>
      <c r="O38" s="113" t="s">
        <v>318</v>
      </c>
      <c r="P38" s="114"/>
      <c r="Q38" s="110"/>
      <c r="R38" s="114" t="s">
        <v>283</v>
      </c>
      <c r="S38" s="97"/>
      <c r="T38" s="110"/>
      <c r="U38" s="110"/>
      <c r="V38" s="118" t="s">
        <v>289</v>
      </c>
      <c r="W38" s="97"/>
      <c r="X38" s="114" t="s">
        <v>283</v>
      </c>
      <c r="Y38" s="127"/>
      <c r="Z38" s="114" t="s">
        <v>291</v>
      </c>
      <c r="AA38" s="114" t="s">
        <v>292</v>
      </c>
      <c r="AB38" s="117" t="s">
        <v>283</v>
      </c>
      <c r="AC38" s="114"/>
      <c r="AD38" s="116"/>
      <c r="AE38" s="110"/>
      <c r="AF38" s="110"/>
      <c r="AG38" s="119"/>
      <c r="AH38" s="103"/>
    </row>
    <row r="39" spans="1:62" s="93" customFormat="1" ht="15" x14ac:dyDescent="0.2">
      <c r="A39" s="93">
        <v>32</v>
      </c>
      <c r="B39" s="109"/>
      <c r="C39" s="117"/>
      <c r="D39" s="114"/>
      <c r="E39" s="117"/>
      <c r="F39" s="110"/>
      <c r="G39" s="110"/>
      <c r="H39" s="124"/>
      <c r="I39" s="114"/>
      <c r="J39" s="130"/>
      <c r="K39" s="129"/>
      <c r="L39" s="113"/>
      <c r="M39" s="113"/>
      <c r="N39" s="113"/>
      <c r="O39" s="113"/>
      <c r="P39" s="114"/>
      <c r="Q39" s="110"/>
      <c r="R39" s="114"/>
      <c r="S39" s="97"/>
      <c r="T39" s="110"/>
      <c r="U39" s="110"/>
      <c r="V39" s="118"/>
      <c r="W39" s="97"/>
      <c r="X39" s="114"/>
      <c r="Y39" s="127"/>
      <c r="Z39" s="114"/>
      <c r="AA39" s="114"/>
      <c r="AB39" s="117"/>
      <c r="AC39" s="114"/>
      <c r="AD39" s="116"/>
      <c r="AE39" s="110"/>
      <c r="AF39" s="110"/>
      <c r="AG39" s="119"/>
      <c r="AH39" s="103"/>
    </row>
    <row r="40" spans="1:62" ht="15" x14ac:dyDescent="0.2">
      <c r="A40" s="93">
        <v>33</v>
      </c>
      <c r="B40" s="109" t="s">
        <v>333</v>
      </c>
      <c r="C40" s="117"/>
      <c r="D40" s="114"/>
      <c r="E40" s="117"/>
      <c r="F40" s="110" t="s">
        <v>283</v>
      </c>
      <c r="G40" s="110"/>
      <c r="H40" s="124"/>
      <c r="I40" s="114" t="s">
        <v>334</v>
      </c>
      <c r="J40" s="134">
        <f>I40/3.21</f>
        <v>1.719626168224299</v>
      </c>
      <c r="K40" s="133">
        <f>J40*1000/(400*SQRT(3)*Y40)</f>
        <v>2.8045950031915927</v>
      </c>
      <c r="L40" s="113" t="s">
        <v>286</v>
      </c>
      <c r="M40" s="113" t="s">
        <v>432</v>
      </c>
      <c r="N40" s="135">
        <f t="shared" si="5"/>
        <v>3.1869734859267336</v>
      </c>
      <c r="O40" s="113" t="s">
        <v>318</v>
      </c>
      <c r="P40" s="114"/>
      <c r="Q40" s="110"/>
      <c r="R40" s="114" t="s">
        <v>283</v>
      </c>
      <c r="T40" s="110"/>
      <c r="U40" s="110"/>
      <c r="V40" s="118" t="s">
        <v>289</v>
      </c>
      <c r="X40" s="114" t="s">
        <v>283</v>
      </c>
      <c r="Y40" s="136">
        <v>0.88500000000000001</v>
      </c>
      <c r="Z40" s="114" t="s">
        <v>291</v>
      </c>
      <c r="AA40" s="114" t="s">
        <v>292</v>
      </c>
      <c r="AB40" s="117"/>
      <c r="AC40" s="114" t="s">
        <v>283</v>
      </c>
      <c r="AD40" s="116"/>
      <c r="AE40" s="110"/>
      <c r="AF40" s="110"/>
      <c r="AG40" s="119"/>
    </row>
    <row r="41" spans="1:62" ht="15" x14ac:dyDescent="0.2">
      <c r="A41" s="93">
        <v>34</v>
      </c>
      <c r="B41" s="109" t="s">
        <v>335</v>
      </c>
      <c r="C41" s="117"/>
      <c r="D41" s="114"/>
      <c r="E41" s="117"/>
      <c r="F41" s="110" t="s">
        <v>283</v>
      </c>
      <c r="G41" s="110"/>
      <c r="H41" s="110"/>
      <c r="I41" s="114" t="s">
        <v>336</v>
      </c>
      <c r="J41" s="134">
        <f>I41/2.88</f>
        <v>2.8958333333333335</v>
      </c>
      <c r="K41" s="133">
        <f>J41*1000/(400*SQRT(3)*Y41)</f>
        <v>4.7229100410403708</v>
      </c>
      <c r="L41" s="113" t="s">
        <v>286</v>
      </c>
      <c r="M41" s="114" t="s">
        <v>433</v>
      </c>
      <c r="N41" s="135">
        <f>(400*SQRT(3)*M41)/1000</f>
        <v>4.7804602288901012</v>
      </c>
      <c r="O41" s="113" t="s">
        <v>318</v>
      </c>
      <c r="P41" s="116"/>
      <c r="Q41" s="110"/>
      <c r="R41" s="114" t="s">
        <v>283</v>
      </c>
      <c r="S41" s="117"/>
      <c r="T41" s="110"/>
      <c r="U41" s="110"/>
      <c r="V41" s="118" t="s">
        <v>289</v>
      </c>
      <c r="W41" s="114"/>
      <c r="X41" s="114" t="s">
        <v>283</v>
      </c>
      <c r="Y41" s="116" t="s">
        <v>337</v>
      </c>
      <c r="Z41" s="114" t="s">
        <v>291</v>
      </c>
      <c r="AA41" s="114" t="s">
        <v>292</v>
      </c>
      <c r="AB41" s="117"/>
      <c r="AC41" s="114" t="s">
        <v>283</v>
      </c>
      <c r="AD41" s="116"/>
      <c r="AE41" s="110"/>
      <c r="AF41" s="110"/>
      <c r="AG41" s="119"/>
    </row>
    <row r="42" spans="1:62" ht="15" x14ac:dyDescent="0.2">
      <c r="A42" s="93">
        <v>35</v>
      </c>
      <c r="B42" s="109" t="s">
        <v>427</v>
      </c>
      <c r="C42" s="117"/>
      <c r="D42" s="114"/>
      <c r="E42" s="117"/>
      <c r="F42" s="110" t="s">
        <v>283</v>
      </c>
      <c r="G42" s="110"/>
      <c r="H42" s="110"/>
      <c r="I42" s="114" t="s">
        <v>429</v>
      </c>
      <c r="J42" s="134">
        <f>I42/3.01</f>
        <v>3.7940199335548175</v>
      </c>
      <c r="K42" s="133">
        <f>J42*1000/(400*SQRT(3)*Y42)</f>
        <v>5.53151118673909</v>
      </c>
      <c r="L42" s="113" t="s">
        <v>286</v>
      </c>
      <c r="M42" s="114" t="s">
        <v>434</v>
      </c>
      <c r="N42" s="135">
        <f>(400*SQRT(3)*M42)/1000</f>
        <v>6.2353829072479581</v>
      </c>
      <c r="O42" s="113" t="s">
        <v>318</v>
      </c>
      <c r="P42" s="116"/>
      <c r="Q42" s="110"/>
      <c r="R42" s="114" t="s">
        <v>283</v>
      </c>
      <c r="S42" s="117"/>
      <c r="T42" s="110"/>
      <c r="U42" s="110"/>
      <c r="V42" s="118" t="s">
        <v>289</v>
      </c>
      <c r="W42" s="114"/>
      <c r="X42" s="114" t="s">
        <v>283</v>
      </c>
      <c r="Y42" s="116" t="s">
        <v>431</v>
      </c>
      <c r="Z42" s="114" t="s">
        <v>291</v>
      </c>
      <c r="AA42" s="114" t="s">
        <v>292</v>
      </c>
      <c r="AB42" s="117"/>
      <c r="AC42" s="114" t="s">
        <v>283</v>
      </c>
      <c r="AD42" s="116"/>
      <c r="AE42" s="110"/>
      <c r="AF42" s="110"/>
      <c r="AG42" s="119"/>
    </row>
    <row r="43" spans="1:62" ht="15" x14ac:dyDescent="0.2">
      <c r="A43" s="93">
        <v>36</v>
      </c>
      <c r="B43" s="109" t="s">
        <v>428</v>
      </c>
      <c r="C43" s="117"/>
      <c r="D43" s="114"/>
      <c r="E43" s="117"/>
      <c r="F43" s="110" t="s">
        <v>283</v>
      </c>
      <c r="G43" s="110"/>
      <c r="H43" s="110"/>
      <c r="I43" s="114" t="s">
        <v>430</v>
      </c>
      <c r="J43" s="134">
        <f>I43/2.86</f>
        <v>4.7692307692307701</v>
      </c>
      <c r="K43" s="133">
        <f t="shared" ref="K43" si="8">J43*1000/(400*SQRT(3)*Y43)</f>
        <v>6.9533249203101795</v>
      </c>
      <c r="L43" s="113" t="s">
        <v>286</v>
      </c>
      <c r="M43" s="114" t="s">
        <v>435</v>
      </c>
      <c r="N43" s="135">
        <f>(400*SQRT(3)*M43)/1000</f>
        <v>7.9674337148168348</v>
      </c>
      <c r="O43" s="113" t="s">
        <v>318</v>
      </c>
      <c r="P43" s="116"/>
      <c r="Q43" s="110"/>
      <c r="R43" s="114" t="s">
        <v>283</v>
      </c>
      <c r="S43" s="117"/>
      <c r="T43" s="110"/>
      <c r="U43" s="110"/>
      <c r="V43" s="118" t="s">
        <v>289</v>
      </c>
      <c r="W43" s="114"/>
      <c r="X43" s="114" t="s">
        <v>283</v>
      </c>
      <c r="Y43" s="116" t="s">
        <v>431</v>
      </c>
      <c r="Z43" s="114" t="s">
        <v>291</v>
      </c>
      <c r="AA43" s="114" t="s">
        <v>292</v>
      </c>
      <c r="AB43" s="117"/>
      <c r="AC43" s="114" t="s">
        <v>283</v>
      </c>
      <c r="AD43" s="116"/>
      <c r="AE43" s="110"/>
      <c r="AF43" s="110"/>
      <c r="AG43" s="119"/>
    </row>
    <row r="44" spans="1:62" s="93" customFormat="1" ht="15" x14ac:dyDescent="0.2">
      <c r="A44" s="93">
        <v>37</v>
      </c>
      <c r="B44" s="109"/>
      <c r="C44" s="117"/>
      <c r="D44" s="114"/>
      <c r="E44" s="117"/>
      <c r="F44" s="110"/>
      <c r="G44" s="110"/>
      <c r="H44" s="124"/>
      <c r="I44" s="114"/>
      <c r="J44" s="130"/>
      <c r="K44" s="129"/>
      <c r="L44" s="113"/>
      <c r="M44" s="113"/>
      <c r="N44" s="113"/>
      <c r="O44" s="113"/>
      <c r="P44" s="114"/>
      <c r="Q44" s="110"/>
      <c r="R44" s="114"/>
      <c r="S44" s="97"/>
      <c r="T44" s="110"/>
      <c r="U44" s="110"/>
      <c r="V44" s="118"/>
      <c r="W44" s="97"/>
      <c r="X44" s="114"/>
      <c r="Y44" s="127"/>
      <c r="Z44" s="114"/>
      <c r="AA44" s="114"/>
      <c r="AB44" s="117"/>
      <c r="AC44" s="114"/>
      <c r="AD44" s="116"/>
      <c r="AE44" s="110"/>
      <c r="AF44" s="110"/>
      <c r="AG44" s="119"/>
      <c r="AH44" s="103"/>
    </row>
    <row r="45" spans="1:62" s="93" customFormat="1" ht="15" x14ac:dyDescent="0.2">
      <c r="A45" s="93">
        <v>38</v>
      </c>
      <c r="B45" s="109" t="s">
        <v>338</v>
      </c>
      <c r="C45" s="117"/>
      <c r="D45" s="114"/>
      <c r="E45" s="117"/>
      <c r="F45" s="110" t="s">
        <v>283</v>
      </c>
      <c r="G45" s="110"/>
      <c r="H45" s="124"/>
      <c r="I45" s="114" t="s">
        <v>339</v>
      </c>
      <c r="J45" s="130">
        <f>I45/4.65</f>
        <v>4.946236559139785</v>
      </c>
      <c r="K45" s="129">
        <f t="shared" si="0"/>
        <v>7.1392775222373075</v>
      </c>
      <c r="L45" s="113" t="s">
        <v>286</v>
      </c>
      <c r="M45" s="113" t="s">
        <v>340</v>
      </c>
      <c r="N45" s="132">
        <f t="shared" ref="N45:N48" si="9">(400*SQRT(3)*M45)/1000</f>
        <v>14.202816622064793</v>
      </c>
      <c r="O45" s="113" t="s">
        <v>306</v>
      </c>
      <c r="Q45" s="110"/>
      <c r="R45" s="114"/>
      <c r="S45" s="97"/>
      <c r="T45" s="114" t="s">
        <v>283</v>
      </c>
      <c r="U45" s="110"/>
      <c r="V45" s="118" t="s">
        <v>289</v>
      </c>
      <c r="W45" s="114" t="s">
        <v>283</v>
      </c>
      <c r="Y45" s="127"/>
      <c r="Z45" s="114" t="s">
        <v>291</v>
      </c>
      <c r="AA45" s="114" t="s">
        <v>292</v>
      </c>
      <c r="AB45" s="117" t="s">
        <v>283</v>
      </c>
      <c r="AC45" s="114"/>
      <c r="AD45" s="116"/>
      <c r="AE45" s="110"/>
      <c r="AF45" s="110"/>
      <c r="AG45" s="119"/>
      <c r="AH45" s="103"/>
    </row>
    <row r="46" spans="1:62" s="93" customFormat="1" ht="15" x14ac:dyDescent="0.2">
      <c r="A46" s="93">
        <v>39</v>
      </c>
      <c r="B46" s="109" t="s">
        <v>341</v>
      </c>
      <c r="C46" s="117"/>
      <c r="D46" s="114"/>
      <c r="E46" s="117"/>
      <c r="F46" s="110" t="s">
        <v>283</v>
      </c>
      <c r="G46" s="110"/>
      <c r="H46" s="124"/>
      <c r="I46" s="114" t="s">
        <v>342</v>
      </c>
      <c r="J46" s="130">
        <f>I46/4.44</f>
        <v>6.9189189189189184</v>
      </c>
      <c r="K46" s="129">
        <f t="shared" si="0"/>
        <v>9.9865992508475809</v>
      </c>
      <c r="L46" s="113" t="s">
        <v>286</v>
      </c>
      <c r="M46" s="113" t="s">
        <v>343</v>
      </c>
      <c r="N46" s="132">
        <f t="shared" si="9"/>
        <v>17.528354172597037</v>
      </c>
      <c r="O46" s="113" t="s">
        <v>310</v>
      </c>
      <c r="Q46" s="110"/>
      <c r="R46" s="114"/>
      <c r="S46" s="97"/>
      <c r="T46" s="114" t="s">
        <v>283</v>
      </c>
      <c r="U46" s="110"/>
      <c r="V46" s="118" t="s">
        <v>289</v>
      </c>
      <c r="W46" s="114" t="s">
        <v>283</v>
      </c>
      <c r="Y46" s="127"/>
      <c r="Z46" s="114" t="s">
        <v>291</v>
      </c>
      <c r="AA46" s="114" t="s">
        <v>292</v>
      </c>
      <c r="AB46" s="117" t="s">
        <v>283</v>
      </c>
      <c r="AC46" s="114"/>
      <c r="AD46" s="116"/>
      <c r="AE46" s="110"/>
      <c r="AF46" s="110"/>
      <c r="AG46" s="119"/>
      <c r="AH46" s="103"/>
    </row>
    <row r="47" spans="1:62" ht="15" x14ac:dyDescent="0.2">
      <c r="A47" s="93">
        <v>40</v>
      </c>
      <c r="B47" s="109" t="s">
        <v>344</v>
      </c>
      <c r="C47" s="117"/>
      <c r="D47" s="114"/>
      <c r="E47" s="117"/>
      <c r="F47" s="110" t="s">
        <v>283</v>
      </c>
      <c r="G47" s="110"/>
      <c r="H47" s="124"/>
      <c r="I47" s="114" t="s">
        <v>345</v>
      </c>
      <c r="J47" s="130">
        <f>I47/4.49</f>
        <v>8.895322939866368</v>
      </c>
      <c r="K47" s="129">
        <f t="shared" si="0"/>
        <v>12.839292734651252</v>
      </c>
      <c r="L47" s="113" t="s">
        <v>286</v>
      </c>
      <c r="M47" s="113" t="s">
        <v>346</v>
      </c>
      <c r="N47" s="132">
        <f t="shared" si="9"/>
        <v>20.438199529312751</v>
      </c>
      <c r="O47" s="113" t="s">
        <v>347</v>
      </c>
      <c r="Q47" s="110"/>
      <c r="R47" s="114"/>
      <c r="T47" s="114" t="s">
        <v>283</v>
      </c>
      <c r="U47" s="110"/>
      <c r="V47" s="118" t="s">
        <v>289</v>
      </c>
      <c r="W47" s="114" t="s">
        <v>283</v>
      </c>
      <c r="Y47" s="127"/>
      <c r="Z47" s="114" t="s">
        <v>291</v>
      </c>
      <c r="AA47" s="114" t="s">
        <v>292</v>
      </c>
      <c r="AB47" s="117" t="s">
        <v>283</v>
      </c>
      <c r="AC47" s="114"/>
      <c r="AD47" s="116"/>
      <c r="AE47" s="110"/>
      <c r="AF47" s="110"/>
      <c r="AG47" s="119"/>
    </row>
    <row r="48" spans="1:62" s="93" customFormat="1" ht="15" x14ac:dyDescent="0.2">
      <c r="A48" s="93">
        <v>41</v>
      </c>
      <c r="B48" s="109" t="s">
        <v>348</v>
      </c>
      <c r="C48" s="117"/>
      <c r="D48" s="114"/>
      <c r="E48" s="117"/>
      <c r="F48" s="110" t="s">
        <v>283</v>
      </c>
      <c r="G48" s="110"/>
      <c r="H48" s="124"/>
      <c r="I48" s="114" t="s">
        <v>349</v>
      </c>
      <c r="J48" s="130">
        <f>I48/4.32</f>
        <v>13.708333333333332</v>
      </c>
      <c r="K48" s="129">
        <f t="shared" si="0"/>
        <v>19.786274850352797</v>
      </c>
      <c r="L48" s="113" t="s">
        <v>286</v>
      </c>
      <c r="M48" s="113" t="s">
        <v>350</v>
      </c>
      <c r="N48" s="132">
        <f t="shared" si="9"/>
        <v>30.691940310120504</v>
      </c>
      <c r="O48" s="113" t="s">
        <v>351</v>
      </c>
      <c r="Q48" s="110"/>
      <c r="R48" s="114"/>
      <c r="S48" s="97"/>
      <c r="T48" s="114" t="s">
        <v>283</v>
      </c>
      <c r="U48" s="110"/>
      <c r="V48" s="118" t="s">
        <v>289</v>
      </c>
      <c r="W48" s="114" t="s">
        <v>283</v>
      </c>
      <c r="Y48" s="127"/>
      <c r="Z48" s="114" t="s">
        <v>291</v>
      </c>
      <c r="AA48" s="114" t="s">
        <v>292</v>
      </c>
      <c r="AB48" s="117" t="s">
        <v>283</v>
      </c>
      <c r="AC48" s="114"/>
      <c r="AD48" s="116"/>
      <c r="AE48" s="110"/>
      <c r="AF48" s="110"/>
      <c r="AG48" s="119"/>
      <c r="AH48" s="103"/>
      <c r="AI48" s="96"/>
      <c r="AJ48" s="96"/>
      <c r="AK48" s="96"/>
      <c r="AL48" s="96"/>
      <c r="AM48" s="96"/>
      <c r="AN48" s="96"/>
      <c r="AO48" s="96"/>
      <c r="AP48" s="96"/>
      <c r="AQ48" s="96"/>
      <c r="AR48" s="96"/>
      <c r="AS48" s="96"/>
      <c r="AT48" s="96"/>
      <c r="AU48" s="96"/>
      <c r="AV48" s="96"/>
      <c r="AW48" s="96"/>
      <c r="AX48" s="96"/>
      <c r="AY48" s="96"/>
      <c r="AZ48" s="96"/>
      <c r="BA48" s="96"/>
      <c r="BB48" s="96"/>
      <c r="BC48" s="96"/>
      <c r="BD48" s="96"/>
      <c r="BE48" s="96"/>
      <c r="BF48" s="96"/>
      <c r="BG48" s="96"/>
      <c r="BH48" s="96"/>
      <c r="BI48" s="96"/>
      <c r="BJ48" s="96"/>
    </row>
    <row r="49" spans="1:62" s="93" customFormat="1" ht="15" x14ac:dyDescent="0.2">
      <c r="A49" s="93">
        <v>42</v>
      </c>
      <c r="B49" s="109"/>
      <c r="C49" s="117"/>
      <c r="D49" s="114"/>
      <c r="E49" s="117"/>
      <c r="F49" s="110"/>
      <c r="G49" s="110"/>
      <c r="H49" s="124"/>
      <c r="I49" s="114"/>
      <c r="J49" s="130"/>
      <c r="K49" s="129"/>
      <c r="L49" s="113"/>
      <c r="M49" s="113"/>
      <c r="N49" s="113"/>
      <c r="O49" s="113"/>
      <c r="P49" s="114"/>
      <c r="Q49" s="110"/>
      <c r="R49" s="114"/>
      <c r="S49" s="97"/>
      <c r="T49" s="110"/>
      <c r="U49" s="110"/>
      <c r="V49" s="118"/>
      <c r="W49" s="97"/>
      <c r="X49" s="114"/>
      <c r="Y49" s="127"/>
      <c r="Z49" s="114"/>
      <c r="AA49" s="114"/>
      <c r="AB49" s="117"/>
      <c r="AC49" s="114"/>
      <c r="AD49" s="116"/>
      <c r="AE49" s="110"/>
      <c r="AF49" s="110"/>
      <c r="AG49" s="119"/>
      <c r="AH49" s="103"/>
      <c r="AI49" s="96"/>
      <c r="AJ49" s="96"/>
      <c r="AK49" s="96"/>
      <c r="AL49" s="96"/>
      <c r="AM49" s="96"/>
      <c r="AN49" s="96"/>
      <c r="AO49" s="96"/>
      <c r="AP49" s="96"/>
      <c r="AQ49" s="96"/>
      <c r="AR49" s="96"/>
      <c r="AS49" s="96"/>
      <c r="AT49" s="96"/>
      <c r="AU49" s="96"/>
      <c r="AV49" s="96"/>
      <c r="AW49" s="96"/>
      <c r="AX49" s="96"/>
      <c r="AY49" s="96"/>
      <c r="AZ49" s="96"/>
      <c r="BA49" s="96"/>
      <c r="BB49" s="96"/>
      <c r="BC49" s="96"/>
      <c r="BD49" s="96"/>
      <c r="BE49" s="96"/>
      <c r="BF49" s="96"/>
      <c r="BG49" s="96"/>
      <c r="BH49" s="96"/>
      <c r="BI49" s="96"/>
      <c r="BJ49" s="96"/>
    </row>
    <row r="50" spans="1:62" s="93" customFormat="1" ht="15" x14ac:dyDescent="0.2">
      <c r="A50" s="93">
        <v>43</v>
      </c>
      <c r="B50" s="109" t="s">
        <v>352</v>
      </c>
      <c r="C50" s="117"/>
      <c r="D50" s="114"/>
      <c r="E50" s="117"/>
      <c r="F50" s="110" t="s">
        <v>283</v>
      </c>
      <c r="G50" s="110"/>
      <c r="H50" s="124"/>
      <c r="I50" s="114" t="s">
        <v>326</v>
      </c>
      <c r="J50" s="130">
        <f t="shared" ref="J50:J51" si="10">I50/3.99</f>
        <v>6.4611528822055133</v>
      </c>
      <c r="K50" s="129">
        <f t="shared" si="0"/>
        <v>9.3258708895416991</v>
      </c>
      <c r="L50" s="113" t="s">
        <v>286</v>
      </c>
      <c r="M50" s="113" t="s">
        <v>353</v>
      </c>
      <c r="N50" s="132">
        <f t="shared" ref="N50:N51" si="11">(400*SQRT(3)*M50)/1000</f>
        <v>20.091789367798977</v>
      </c>
      <c r="O50" s="113" t="s">
        <v>354</v>
      </c>
      <c r="P50" s="114"/>
      <c r="Q50" s="110"/>
      <c r="R50" s="114" t="s">
        <v>283</v>
      </c>
      <c r="S50" s="97"/>
      <c r="T50" s="110"/>
      <c r="U50" s="110"/>
      <c r="V50" s="118" t="s">
        <v>289</v>
      </c>
      <c r="W50" s="97"/>
      <c r="X50" s="114" t="s">
        <v>283</v>
      </c>
      <c r="Y50" s="127"/>
      <c r="Z50" s="114" t="s">
        <v>291</v>
      </c>
      <c r="AA50" s="114" t="s">
        <v>292</v>
      </c>
      <c r="AB50" s="117" t="s">
        <v>283</v>
      </c>
      <c r="AC50" s="114"/>
      <c r="AD50" s="116"/>
      <c r="AE50" s="110"/>
      <c r="AF50" s="110"/>
      <c r="AG50" s="119"/>
      <c r="AH50" s="103"/>
      <c r="AI50" s="96"/>
      <c r="AJ50" s="96"/>
      <c r="AK50" s="96"/>
      <c r="AL50" s="96"/>
      <c r="AM50" s="96"/>
      <c r="AN50" s="96"/>
      <c r="AO50" s="96"/>
      <c r="AP50" s="96"/>
      <c r="AQ50" s="96"/>
      <c r="AR50" s="96"/>
      <c r="AS50" s="96"/>
      <c r="AT50" s="96"/>
      <c r="AU50" s="96"/>
      <c r="AV50" s="96"/>
      <c r="AW50" s="96"/>
      <c r="AX50" s="96"/>
      <c r="AY50" s="96"/>
      <c r="AZ50" s="96"/>
      <c r="BA50" s="96"/>
      <c r="BB50" s="96"/>
      <c r="BC50" s="96"/>
      <c r="BD50" s="96"/>
      <c r="BE50" s="96"/>
      <c r="BF50" s="96"/>
      <c r="BG50" s="96"/>
      <c r="BH50" s="96"/>
      <c r="BI50" s="96"/>
      <c r="BJ50" s="96"/>
    </row>
    <row r="51" spans="1:62" ht="15" x14ac:dyDescent="0.2">
      <c r="A51" s="93">
        <v>44</v>
      </c>
      <c r="B51" s="109" t="s">
        <v>355</v>
      </c>
      <c r="C51" s="117"/>
      <c r="D51" s="114"/>
      <c r="E51" s="117"/>
      <c r="F51" s="110" t="s">
        <v>283</v>
      </c>
      <c r="G51" s="110"/>
      <c r="H51" s="124"/>
      <c r="I51" s="114" t="s">
        <v>326</v>
      </c>
      <c r="J51" s="130">
        <f t="shared" si="10"/>
        <v>6.4611528822055133</v>
      </c>
      <c r="K51" s="129">
        <f t="shared" si="0"/>
        <v>9.3258708895416991</v>
      </c>
      <c r="L51" s="113" t="s">
        <v>286</v>
      </c>
      <c r="M51" s="113" t="s">
        <v>353</v>
      </c>
      <c r="N51" s="132">
        <f t="shared" si="11"/>
        <v>20.091789367798977</v>
      </c>
      <c r="O51" s="113" t="s">
        <v>356</v>
      </c>
      <c r="P51" s="114"/>
      <c r="Q51" s="110"/>
      <c r="R51" s="114" t="s">
        <v>283</v>
      </c>
      <c r="T51" s="110"/>
      <c r="U51" s="110"/>
      <c r="V51" s="118" t="s">
        <v>289</v>
      </c>
      <c r="X51" s="114" t="s">
        <v>283</v>
      </c>
      <c r="Y51" s="127"/>
      <c r="Z51" s="114" t="s">
        <v>291</v>
      </c>
      <c r="AA51" s="114" t="s">
        <v>292</v>
      </c>
      <c r="AB51" s="117" t="s">
        <v>283</v>
      </c>
      <c r="AC51" s="114"/>
      <c r="AD51" s="116"/>
      <c r="AE51" s="110"/>
      <c r="AF51" s="110"/>
      <c r="AG51" s="119"/>
    </row>
    <row r="52" spans="1:62" ht="15" x14ac:dyDescent="0.2">
      <c r="A52" s="93">
        <v>45</v>
      </c>
      <c r="B52" s="109"/>
      <c r="C52" s="117"/>
      <c r="D52" s="114"/>
      <c r="E52" s="117"/>
      <c r="F52" s="110"/>
      <c r="G52" s="110"/>
      <c r="H52" s="110"/>
      <c r="I52" s="110"/>
      <c r="J52" s="110"/>
      <c r="K52" s="110"/>
      <c r="L52" s="113"/>
      <c r="M52" s="113"/>
      <c r="N52" s="113"/>
      <c r="O52" s="114"/>
      <c r="P52" s="116"/>
      <c r="Q52" s="110"/>
      <c r="R52" s="117"/>
      <c r="T52" s="110"/>
      <c r="U52" s="110"/>
      <c r="V52" s="119"/>
      <c r="W52" s="110"/>
      <c r="X52" s="117"/>
      <c r="Y52" s="128"/>
      <c r="Z52" s="114"/>
      <c r="AA52" s="114"/>
      <c r="AB52" s="117"/>
      <c r="AC52" s="114"/>
      <c r="AD52" s="116"/>
      <c r="AE52" s="110"/>
      <c r="AF52" s="110"/>
      <c r="AG52" s="119"/>
    </row>
    <row r="53" spans="1:62" ht="15" x14ac:dyDescent="0.2">
      <c r="A53" s="93">
        <v>46</v>
      </c>
      <c r="B53" s="109" t="s">
        <v>357</v>
      </c>
      <c r="C53" s="117"/>
      <c r="D53" s="114"/>
      <c r="E53" s="117"/>
      <c r="F53" s="110" t="s">
        <v>283</v>
      </c>
      <c r="G53" s="110"/>
      <c r="H53" s="124"/>
      <c r="I53" s="114" t="s">
        <v>358</v>
      </c>
      <c r="J53" s="130">
        <f>I53/3</f>
        <v>1.7333333333333334</v>
      </c>
      <c r="K53" s="129">
        <f t="shared" si="0"/>
        <v>2.5018511664883785</v>
      </c>
      <c r="L53" s="113" t="s">
        <v>286</v>
      </c>
      <c r="M53" s="113" t="s">
        <v>359</v>
      </c>
      <c r="N53" s="132">
        <f t="shared" ref="N53:N66" si="12">(400*SQRT(3)*M53)/1000</f>
        <v>4.156921938165306</v>
      </c>
      <c r="O53" s="113" t="s">
        <v>318</v>
      </c>
      <c r="P53" s="114"/>
      <c r="Q53" s="110"/>
      <c r="R53" s="114" t="s">
        <v>283</v>
      </c>
      <c r="T53" s="110"/>
      <c r="U53" s="110"/>
      <c r="V53" s="118" t="s">
        <v>289</v>
      </c>
      <c r="X53" s="114" t="s">
        <v>283</v>
      </c>
      <c r="Y53" s="127"/>
      <c r="Z53" s="114" t="s">
        <v>291</v>
      </c>
      <c r="AA53" s="114" t="s">
        <v>292</v>
      </c>
      <c r="AB53" s="117"/>
      <c r="AC53" s="114" t="s">
        <v>283</v>
      </c>
      <c r="AD53" s="116"/>
      <c r="AE53" s="110"/>
      <c r="AF53" s="110"/>
      <c r="AG53" s="119"/>
    </row>
    <row r="54" spans="1:62" ht="15" x14ac:dyDescent="0.2">
      <c r="A54" s="93">
        <v>47</v>
      </c>
      <c r="B54" s="109" t="s">
        <v>360</v>
      </c>
      <c r="C54" s="117"/>
      <c r="D54" s="114"/>
      <c r="E54" s="117"/>
      <c r="F54" s="110" t="s">
        <v>283</v>
      </c>
      <c r="G54" s="110"/>
      <c r="H54" s="110"/>
      <c r="I54" s="114" t="s">
        <v>361</v>
      </c>
      <c r="J54" s="130">
        <f>I54/3.05</f>
        <v>2.4262295081967218</v>
      </c>
      <c r="K54" s="129">
        <f t="shared" si="0"/>
        <v>3.5019606491829767</v>
      </c>
      <c r="L54" s="113" t="s">
        <v>286</v>
      </c>
      <c r="M54" s="114" t="s">
        <v>362</v>
      </c>
      <c r="N54" s="132">
        <f t="shared" si="12"/>
        <v>4.8497422611928558</v>
      </c>
      <c r="O54" s="113" t="s">
        <v>318</v>
      </c>
      <c r="P54" s="116"/>
      <c r="Q54" s="110"/>
      <c r="R54" s="114" t="s">
        <v>283</v>
      </c>
      <c r="S54" s="117"/>
      <c r="T54" s="110"/>
      <c r="U54" s="110"/>
      <c r="V54" s="118" t="s">
        <v>289</v>
      </c>
      <c r="W54" s="114"/>
      <c r="X54" s="114" t="s">
        <v>283</v>
      </c>
      <c r="Y54" s="116"/>
      <c r="Z54" s="114" t="s">
        <v>291</v>
      </c>
      <c r="AA54" s="114" t="s">
        <v>292</v>
      </c>
      <c r="AB54" s="117"/>
      <c r="AC54" s="114" t="s">
        <v>283</v>
      </c>
      <c r="AD54" s="116"/>
      <c r="AE54" s="110"/>
      <c r="AF54" s="110"/>
      <c r="AG54" s="119"/>
    </row>
    <row r="55" spans="1:62" ht="15" x14ac:dyDescent="0.2">
      <c r="A55" s="93">
        <v>48</v>
      </c>
      <c r="B55" s="109" t="s">
        <v>363</v>
      </c>
      <c r="C55" s="117"/>
      <c r="D55" s="114"/>
      <c r="E55" s="117"/>
      <c r="F55" s="110" t="s">
        <v>283</v>
      </c>
      <c r="G55" s="110"/>
      <c r="H55" s="110"/>
      <c r="I55" s="114" t="s">
        <v>364</v>
      </c>
      <c r="J55" s="130">
        <f>I55/3.05</f>
        <v>3.3442622950819674</v>
      </c>
      <c r="K55" s="129">
        <f t="shared" si="0"/>
        <v>4.8270268407657237</v>
      </c>
      <c r="L55" s="113" t="s">
        <v>286</v>
      </c>
      <c r="M55" s="114" t="s">
        <v>365</v>
      </c>
      <c r="N55" s="132">
        <f t="shared" si="12"/>
        <v>6.5817930687617334</v>
      </c>
      <c r="O55" s="113" t="s">
        <v>318</v>
      </c>
      <c r="P55" s="110"/>
      <c r="Q55" s="110"/>
      <c r="R55" s="114" t="s">
        <v>283</v>
      </c>
      <c r="S55" s="117"/>
      <c r="T55" s="110"/>
      <c r="U55" s="110"/>
      <c r="V55" s="118" t="s">
        <v>289</v>
      </c>
      <c r="W55" s="114"/>
      <c r="X55" s="114" t="s">
        <v>283</v>
      </c>
      <c r="Y55" s="116"/>
      <c r="Z55" s="114" t="s">
        <v>291</v>
      </c>
      <c r="AA55" s="114" t="s">
        <v>292</v>
      </c>
      <c r="AB55" s="117"/>
      <c r="AC55" s="114" t="s">
        <v>283</v>
      </c>
      <c r="AD55" s="116"/>
      <c r="AE55" s="110"/>
      <c r="AF55" s="110"/>
      <c r="AG55" s="119"/>
    </row>
    <row r="56" spans="1:62" ht="15" x14ac:dyDescent="0.2">
      <c r="A56" s="93">
        <v>49</v>
      </c>
      <c r="B56" s="109" t="s">
        <v>366</v>
      </c>
      <c r="C56" s="117"/>
      <c r="D56" s="114"/>
      <c r="E56" s="117"/>
      <c r="F56" s="110" t="s">
        <v>283</v>
      </c>
      <c r="G56" s="110"/>
      <c r="H56" s="110"/>
      <c r="I56" s="124" t="s">
        <v>367</v>
      </c>
      <c r="J56" s="130">
        <f>I56/2.9</f>
        <v>4.6551724137931032</v>
      </c>
      <c r="K56" s="129">
        <f t="shared" si="0"/>
        <v>6.7191626155689201</v>
      </c>
      <c r="L56" s="113" t="s">
        <v>286</v>
      </c>
      <c r="M56" s="114" t="s">
        <v>309</v>
      </c>
      <c r="N56" s="132">
        <f t="shared" si="12"/>
        <v>7.6210235533030604</v>
      </c>
      <c r="O56" s="113" t="s">
        <v>318</v>
      </c>
      <c r="P56" s="116"/>
      <c r="Q56" s="110"/>
      <c r="R56" s="114" t="s">
        <v>283</v>
      </c>
      <c r="S56" s="117"/>
      <c r="T56" s="110"/>
      <c r="U56" s="110"/>
      <c r="V56" s="118" t="s">
        <v>289</v>
      </c>
      <c r="W56" s="114"/>
      <c r="X56" s="114" t="s">
        <v>283</v>
      </c>
      <c r="Y56" s="127"/>
      <c r="Z56" s="114" t="s">
        <v>291</v>
      </c>
      <c r="AA56" s="114" t="s">
        <v>292</v>
      </c>
      <c r="AB56" s="117"/>
      <c r="AC56" s="114" t="s">
        <v>283</v>
      </c>
      <c r="AD56" s="116"/>
      <c r="AE56" s="110"/>
      <c r="AF56" s="110"/>
      <c r="AG56" s="119"/>
    </row>
    <row r="57" spans="1:62" ht="15" x14ac:dyDescent="0.2">
      <c r="A57" s="93">
        <v>50</v>
      </c>
      <c r="B57" s="109" t="s">
        <v>368</v>
      </c>
      <c r="C57" s="117" t="s">
        <v>283</v>
      </c>
      <c r="D57" s="114" t="s">
        <v>369</v>
      </c>
      <c r="E57" s="117" t="s">
        <v>283</v>
      </c>
      <c r="F57" s="110" t="s">
        <v>283</v>
      </c>
      <c r="G57" s="110" t="s">
        <v>283</v>
      </c>
      <c r="H57" s="110" t="s">
        <v>317</v>
      </c>
      <c r="I57" s="114" t="s">
        <v>358</v>
      </c>
      <c r="J57" s="130">
        <f>I57/3</f>
        <v>1.7333333333333334</v>
      </c>
      <c r="K57" s="129">
        <f t="shared" si="0"/>
        <v>2.5018511664883785</v>
      </c>
      <c r="L57" s="113" t="s">
        <v>286</v>
      </c>
      <c r="M57" s="129">
        <v>6</v>
      </c>
      <c r="N57" s="132">
        <f t="shared" si="12"/>
        <v>4.156921938165306</v>
      </c>
      <c r="O57" s="113" t="s">
        <v>318</v>
      </c>
      <c r="P57" s="116"/>
      <c r="Q57" s="110"/>
      <c r="R57" s="114" t="s">
        <v>283</v>
      </c>
      <c r="S57" s="117"/>
      <c r="T57" s="110"/>
      <c r="U57" s="110"/>
      <c r="V57" s="118" t="s">
        <v>289</v>
      </c>
      <c r="W57" s="114"/>
      <c r="X57" s="114" t="s">
        <v>283</v>
      </c>
      <c r="Y57" s="127"/>
      <c r="Z57" s="114" t="s">
        <v>291</v>
      </c>
      <c r="AA57" s="114" t="s">
        <v>292</v>
      </c>
      <c r="AB57" s="117"/>
      <c r="AC57" s="114" t="s">
        <v>283</v>
      </c>
      <c r="AD57" s="116"/>
      <c r="AE57" s="110"/>
      <c r="AF57" s="110"/>
      <c r="AG57" s="119"/>
    </row>
    <row r="58" spans="1:62" ht="15" x14ac:dyDescent="0.2">
      <c r="A58" s="93">
        <v>51</v>
      </c>
      <c r="B58" s="109" t="s">
        <v>370</v>
      </c>
      <c r="C58" s="117" t="s">
        <v>283</v>
      </c>
      <c r="D58" s="114" t="s">
        <v>369</v>
      </c>
      <c r="E58" s="117" t="s">
        <v>283</v>
      </c>
      <c r="F58" s="110" t="s">
        <v>283</v>
      </c>
      <c r="G58" s="110" t="s">
        <v>283</v>
      </c>
      <c r="H58" s="110" t="s">
        <v>317</v>
      </c>
      <c r="I58" s="114" t="s">
        <v>361</v>
      </c>
      <c r="J58" s="130">
        <f>I58/3.05</f>
        <v>2.4262295081967218</v>
      </c>
      <c r="K58" s="129">
        <f t="shared" si="0"/>
        <v>3.5019606491829767</v>
      </c>
      <c r="L58" s="113" t="s">
        <v>286</v>
      </c>
      <c r="M58" s="131">
        <v>7</v>
      </c>
      <c r="N58" s="132">
        <f t="shared" si="12"/>
        <v>4.8497422611928558</v>
      </c>
      <c r="O58" s="113" t="s">
        <v>318</v>
      </c>
      <c r="P58" s="116"/>
      <c r="Q58" s="110"/>
      <c r="R58" s="114" t="s">
        <v>283</v>
      </c>
      <c r="S58" s="117"/>
      <c r="T58" s="110"/>
      <c r="U58" s="110"/>
      <c r="V58" s="118" t="s">
        <v>289</v>
      </c>
      <c r="W58" s="114"/>
      <c r="X58" s="114" t="s">
        <v>283</v>
      </c>
      <c r="Y58" s="127"/>
      <c r="Z58" s="114" t="s">
        <v>291</v>
      </c>
      <c r="AA58" s="114" t="s">
        <v>292</v>
      </c>
      <c r="AB58" s="117"/>
      <c r="AC58" s="114" t="s">
        <v>283</v>
      </c>
      <c r="AD58" s="116"/>
      <c r="AE58" s="110"/>
      <c r="AF58" s="110"/>
      <c r="AG58" s="119"/>
    </row>
    <row r="59" spans="1:62" ht="15" x14ac:dyDescent="0.2">
      <c r="A59" s="93">
        <v>52</v>
      </c>
      <c r="B59" s="109" t="s">
        <v>371</v>
      </c>
      <c r="C59" s="117" t="s">
        <v>283</v>
      </c>
      <c r="D59" s="114" t="s">
        <v>369</v>
      </c>
      <c r="E59" s="117" t="s">
        <v>283</v>
      </c>
      <c r="F59" s="110" t="s">
        <v>283</v>
      </c>
      <c r="G59" s="110" t="s">
        <v>283</v>
      </c>
      <c r="H59" s="110" t="s">
        <v>317</v>
      </c>
      <c r="I59" s="114" t="s">
        <v>364</v>
      </c>
      <c r="J59" s="130">
        <f>I59/3.05</f>
        <v>3.3442622950819674</v>
      </c>
      <c r="K59" s="129">
        <f t="shared" si="0"/>
        <v>4.8270268407657237</v>
      </c>
      <c r="L59" s="113" t="s">
        <v>286</v>
      </c>
      <c r="M59" s="131">
        <v>9.5</v>
      </c>
      <c r="N59" s="132">
        <f t="shared" si="12"/>
        <v>6.5817930687617334</v>
      </c>
      <c r="O59" s="113" t="s">
        <v>318</v>
      </c>
      <c r="P59" s="116"/>
      <c r="Q59" s="110"/>
      <c r="R59" s="114" t="s">
        <v>283</v>
      </c>
      <c r="S59" s="117"/>
      <c r="T59" s="110"/>
      <c r="U59" s="110"/>
      <c r="V59" s="118" t="s">
        <v>289</v>
      </c>
      <c r="W59" s="114"/>
      <c r="X59" s="114" t="s">
        <v>283</v>
      </c>
      <c r="Y59" s="127"/>
      <c r="Z59" s="114" t="s">
        <v>291</v>
      </c>
      <c r="AA59" s="114" t="s">
        <v>292</v>
      </c>
      <c r="AB59" s="117"/>
      <c r="AC59" s="114" t="s">
        <v>283</v>
      </c>
      <c r="AD59" s="116"/>
      <c r="AE59" s="110"/>
      <c r="AF59" s="110"/>
      <c r="AG59" s="119"/>
    </row>
    <row r="60" spans="1:62" ht="15" x14ac:dyDescent="0.2">
      <c r="A60" s="93">
        <v>53</v>
      </c>
      <c r="B60" s="109" t="s">
        <v>372</v>
      </c>
      <c r="C60" s="117" t="s">
        <v>283</v>
      </c>
      <c r="D60" s="114" t="s">
        <v>373</v>
      </c>
      <c r="E60" s="117" t="s">
        <v>283</v>
      </c>
      <c r="F60" s="110" t="s">
        <v>283</v>
      </c>
      <c r="G60" s="110" t="s">
        <v>283</v>
      </c>
      <c r="H60" s="110" t="s">
        <v>305</v>
      </c>
      <c r="I60" s="114" t="s">
        <v>358</v>
      </c>
      <c r="J60" s="130">
        <f>I60/3</f>
        <v>1.7333333333333334</v>
      </c>
      <c r="K60" s="129">
        <f t="shared" ref="K60:K62" si="13">J60*1000/(400*SQRT(3))</f>
        <v>2.5018511664883785</v>
      </c>
      <c r="L60" s="113" t="s">
        <v>286</v>
      </c>
      <c r="M60" s="129">
        <v>6</v>
      </c>
      <c r="N60" s="132">
        <f t="shared" si="12"/>
        <v>4.156921938165306</v>
      </c>
      <c r="O60" s="113" t="s">
        <v>318</v>
      </c>
      <c r="P60" s="116"/>
      <c r="Q60" s="110"/>
      <c r="R60" s="114" t="s">
        <v>283</v>
      </c>
      <c r="S60" s="117"/>
      <c r="T60" s="110"/>
      <c r="U60" s="110"/>
      <c r="V60" s="118" t="s">
        <v>289</v>
      </c>
      <c r="W60" s="114"/>
      <c r="X60" s="114" t="s">
        <v>283</v>
      </c>
      <c r="Y60" s="127"/>
      <c r="Z60" s="114" t="s">
        <v>291</v>
      </c>
      <c r="AA60" s="114" t="s">
        <v>292</v>
      </c>
      <c r="AB60" s="117"/>
      <c r="AC60" s="114" t="s">
        <v>283</v>
      </c>
      <c r="AD60" s="116"/>
      <c r="AE60" s="110"/>
      <c r="AF60" s="110"/>
      <c r="AG60" s="119"/>
    </row>
    <row r="61" spans="1:62" ht="15" x14ac:dyDescent="0.2">
      <c r="A61" s="93">
        <v>54</v>
      </c>
      <c r="B61" s="109" t="s">
        <v>374</v>
      </c>
      <c r="C61" s="117" t="s">
        <v>283</v>
      </c>
      <c r="D61" s="114" t="s">
        <v>373</v>
      </c>
      <c r="E61" s="117" t="s">
        <v>283</v>
      </c>
      <c r="F61" s="110" t="s">
        <v>283</v>
      </c>
      <c r="G61" s="110" t="s">
        <v>283</v>
      </c>
      <c r="H61" s="110" t="s">
        <v>305</v>
      </c>
      <c r="I61" s="114" t="s">
        <v>361</v>
      </c>
      <c r="J61" s="130">
        <f>I61/3.05</f>
        <v>2.4262295081967218</v>
      </c>
      <c r="K61" s="129">
        <f t="shared" si="13"/>
        <v>3.5019606491829767</v>
      </c>
      <c r="L61" s="113" t="s">
        <v>286</v>
      </c>
      <c r="M61" s="131">
        <v>7</v>
      </c>
      <c r="N61" s="132">
        <f t="shared" si="12"/>
        <v>4.8497422611928558</v>
      </c>
      <c r="O61" s="113" t="s">
        <v>318</v>
      </c>
      <c r="P61" s="116"/>
      <c r="Q61" s="110"/>
      <c r="R61" s="114" t="s">
        <v>283</v>
      </c>
      <c r="S61" s="117"/>
      <c r="T61" s="110"/>
      <c r="U61" s="110"/>
      <c r="V61" s="118" t="s">
        <v>289</v>
      </c>
      <c r="W61" s="114"/>
      <c r="X61" s="114" t="s">
        <v>283</v>
      </c>
      <c r="Y61" s="127"/>
      <c r="Z61" s="114" t="s">
        <v>291</v>
      </c>
      <c r="AA61" s="114" t="s">
        <v>292</v>
      </c>
      <c r="AB61" s="117"/>
      <c r="AC61" s="114" t="s">
        <v>283</v>
      </c>
      <c r="AD61" s="116"/>
      <c r="AE61" s="110"/>
      <c r="AF61" s="110"/>
      <c r="AG61" s="119"/>
    </row>
    <row r="62" spans="1:62" ht="15" x14ac:dyDescent="0.2">
      <c r="A62" s="93">
        <v>55</v>
      </c>
      <c r="B62" s="109" t="s">
        <v>375</v>
      </c>
      <c r="C62" s="117" t="s">
        <v>283</v>
      </c>
      <c r="D62" s="114" t="s">
        <v>373</v>
      </c>
      <c r="E62" s="117" t="s">
        <v>283</v>
      </c>
      <c r="F62" s="110" t="s">
        <v>283</v>
      </c>
      <c r="G62" s="110" t="s">
        <v>283</v>
      </c>
      <c r="H62" s="110" t="s">
        <v>305</v>
      </c>
      <c r="I62" s="114" t="s">
        <v>364</v>
      </c>
      <c r="J62" s="130">
        <f>I62/3.05</f>
        <v>3.3442622950819674</v>
      </c>
      <c r="K62" s="129">
        <f t="shared" si="13"/>
        <v>4.8270268407657237</v>
      </c>
      <c r="L62" s="113" t="s">
        <v>286</v>
      </c>
      <c r="M62" s="131">
        <v>9.5</v>
      </c>
      <c r="N62" s="132">
        <f t="shared" si="12"/>
        <v>6.5817930687617334</v>
      </c>
      <c r="O62" s="113" t="s">
        <v>318</v>
      </c>
      <c r="P62" s="116"/>
      <c r="Q62" s="110"/>
      <c r="R62" s="114" t="s">
        <v>283</v>
      </c>
      <c r="S62" s="117"/>
      <c r="T62" s="110"/>
      <c r="U62" s="110"/>
      <c r="V62" s="118" t="s">
        <v>289</v>
      </c>
      <c r="W62" s="114"/>
      <c r="X62" s="114" t="s">
        <v>283</v>
      </c>
      <c r="Y62" s="127"/>
      <c r="Z62" s="114" t="s">
        <v>291</v>
      </c>
      <c r="AA62" s="114" t="s">
        <v>292</v>
      </c>
      <c r="AB62" s="117"/>
      <c r="AC62" s="114" t="s">
        <v>283</v>
      </c>
      <c r="AD62" s="116"/>
      <c r="AE62" s="110"/>
      <c r="AF62" s="110"/>
      <c r="AG62" s="119"/>
    </row>
    <row r="63" spans="1:62" ht="15" x14ac:dyDescent="0.2">
      <c r="A63" s="93">
        <v>56</v>
      </c>
      <c r="B63" s="109" t="s">
        <v>376</v>
      </c>
      <c r="C63" s="117" t="s">
        <v>283</v>
      </c>
      <c r="D63" s="114" t="s">
        <v>377</v>
      </c>
      <c r="E63" s="117" t="s">
        <v>283</v>
      </c>
      <c r="F63" s="110" t="s">
        <v>283</v>
      </c>
      <c r="G63" s="110" t="s">
        <v>283</v>
      </c>
      <c r="H63" s="110" t="s">
        <v>305</v>
      </c>
      <c r="I63" s="114" t="s">
        <v>358</v>
      </c>
      <c r="J63" s="130">
        <f>I63/3</f>
        <v>1.7333333333333334</v>
      </c>
      <c r="K63" s="129">
        <f t="shared" ref="K63:K66" si="14">J63*1000/(400*SQRT(3))</f>
        <v>2.5018511664883785</v>
      </c>
      <c r="L63" s="113" t="s">
        <v>286</v>
      </c>
      <c r="M63" s="129">
        <v>6</v>
      </c>
      <c r="N63" s="132">
        <f t="shared" si="12"/>
        <v>4.156921938165306</v>
      </c>
      <c r="O63" s="113" t="s">
        <v>318</v>
      </c>
      <c r="P63" s="116"/>
      <c r="Q63" s="110"/>
      <c r="R63" s="114" t="s">
        <v>283</v>
      </c>
      <c r="S63" s="117"/>
      <c r="T63" s="110"/>
      <c r="U63" s="110"/>
      <c r="V63" s="118" t="s">
        <v>289</v>
      </c>
      <c r="W63" s="114"/>
      <c r="X63" s="114" t="s">
        <v>283</v>
      </c>
      <c r="Y63" s="127"/>
      <c r="Z63" s="114" t="s">
        <v>291</v>
      </c>
      <c r="AA63" s="114" t="s">
        <v>292</v>
      </c>
      <c r="AB63" s="117"/>
      <c r="AC63" s="114" t="s">
        <v>283</v>
      </c>
      <c r="AD63" s="116"/>
      <c r="AE63" s="110"/>
      <c r="AF63" s="110"/>
      <c r="AG63" s="119"/>
    </row>
    <row r="64" spans="1:62" ht="15" x14ac:dyDescent="0.2">
      <c r="A64" s="93">
        <v>57</v>
      </c>
      <c r="B64" s="109" t="s">
        <v>378</v>
      </c>
      <c r="C64" s="117" t="s">
        <v>283</v>
      </c>
      <c r="D64" s="114" t="s">
        <v>377</v>
      </c>
      <c r="E64" s="117" t="s">
        <v>283</v>
      </c>
      <c r="F64" s="110" t="s">
        <v>283</v>
      </c>
      <c r="G64" s="110" t="s">
        <v>283</v>
      </c>
      <c r="H64" s="110" t="s">
        <v>305</v>
      </c>
      <c r="I64" s="114" t="s">
        <v>361</v>
      </c>
      <c r="J64" s="130">
        <f>I64/3.05</f>
        <v>2.4262295081967218</v>
      </c>
      <c r="K64" s="129">
        <f t="shared" si="14"/>
        <v>3.5019606491829767</v>
      </c>
      <c r="L64" s="113" t="s">
        <v>286</v>
      </c>
      <c r="M64" s="131">
        <v>7</v>
      </c>
      <c r="N64" s="132">
        <f t="shared" si="12"/>
        <v>4.8497422611928558</v>
      </c>
      <c r="O64" s="113" t="s">
        <v>318</v>
      </c>
      <c r="P64" s="116"/>
      <c r="Q64" s="110"/>
      <c r="R64" s="114" t="s">
        <v>283</v>
      </c>
      <c r="S64" s="110"/>
      <c r="T64" s="110"/>
      <c r="U64" s="110"/>
      <c r="V64" s="118" t="s">
        <v>289</v>
      </c>
      <c r="W64" s="117"/>
      <c r="X64" s="114" t="s">
        <v>283</v>
      </c>
      <c r="Y64" s="127"/>
      <c r="Z64" s="114" t="s">
        <v>291</v>
      </c>
      <c r="AA64" s="114" t="s">
        <v>292</v>
      </c>
      <c r="AB64" s="117"/>
      <c r="AC64" s="114" t="s">
        <v>283</v>
      </c>
      <c r="AD64" s="116"/>
      <c r="AE64" s="110"/>
      <c r="AF64" s="110"/>
      <c r="AG64" s="119"/>
      <c r="AH64" s="96"/>
    </row>
    <row r="65" spans="1:34" ht="15" x14ac:dyDescent="0.2">
      <c r="A65" s="93">
        <v>58</v>
      </c>
      <c r="B65" s="109" t="s">
        <v>379</v>
      </c>
      <c r="C65" s="117" t="s">
        <v>283</v>
      </c>
      <c r="D65" s="114" t="s">
        <v>377</v>
      </c>
      <c r="E65" s="117" t="s">
        <v>283</v>
      </c>
      <c r="F65" s="110" t="s">
        <v>283</v>
      </c>
      <c r="G65" s="110" t="s">
        <v>283</v>
      </c>
      <c r="H65" s="110" t="s">
        <v>305</v>
      </c>
      <c r="I65" s="114" t="s">
        <v>364</v>
      </c>
      <c r="J65" s="130">
        <f>I65/3.05</f>
        <v>3.3442622950819674</v>
      </c>
      <c r="K65" s="129">
        <f t="shared" si="14"/>
        <v>4.8270268407657237</v>
      </c>
      <c r="L65" s="113" t="s">
        <v>286</v>
      </c>
      <c r="M65" s="131">
        <v>9.5</v>
      </c>
      <c r="N65" s="132">
        <f t="shared" si="12"/>
        <v>6.5817930687617334</v>
      </c>
      <c r="O65" s="113" t="s">
        <v>318</v>
      </c>
      <c r="P65" s="116"/>
      <c r="Q65" s="110"/>
      <c r="R65" s="114" t="s">
        <v>283</v>
      </c>
      <c r="S65" s="110"/>
      <c r="T65" s="110"/>
      <c r="U65" s="110"/>
      <c r="V65" s="118" t="s">
        <v>289</v>
      </c>
      <c r="W65" s="117"/>
      <c r="X65" s="114" t="s">
        <v>283</v>
      </c>
      <c r="Y65" s="127"/>
      <c r="Z65" s="114" t="s">
        <v>291</v>
      </c>
      <c r="AA65" s="114" t="s">
        <v>292</v>
      </c>
      <c r="AB65" s="117"/>
      <c r="AC65" s="114" t="s">
        <v>283</v>
      </c>
      <c r="AD65" s="116"/>
      <c r="AE65" s="110"/>
      <c r="AF65" s="110"/>
      <c r="AG65" s="119"/>
      <c r="AH65" s="96"/>
    </row>
    <row r="66" spans="1:34" ht="15" x14ac:dyDescent="0.2">
      <c r="A66" s="93">
        <v>59</v>
      </c>
      <c r="B66" s="109" t="s">
        <v>380</v>
      </c>
      <c r="C66" s="117" t="s">
        <v>283</v>
      </c>
      <c r="D66" s="114" t="s">
        <v>377</v>
      </c>
      <c r="E66" s="117" t="s">
        <v>283</v>
      </c>
      <c r="F66" s="110" t="s">
        <v>283</v>
      </c>
      <c r="G66" s="110" t="s">
        <v>283</v>
      </c>
      <c r="H66" s="110" t="s">
        <v>305</v>
      </c>
      <c r="I66" s="124" t="s">
        <v>367</v>
      </c>
      <c r="J66" s="130">
        <f>I66/2.9</f>
        <v>4.6551724137931032</v>
      </c>
      <c r="K66" s="129">
        <f t="shared" si="14"/>
        <v>6.7191626155689201</v>
      </c>
      <c r="L66" s="113" t="s">
        <v>286</v>
      </c>
      <c r="M66" s="131">
        <v>11</v>
      </c>
      <c r="N66" s="132">
        <f t="shared" si="12"/>
        <v>7.6210235533030604</v>
      </c>
      <c r="O66" s="113" t="s">
        <v>318</v>
      </c>
      <c r="P66" s="116"/>
      <c r="Q66" s="110"/>
      <c r="R66" s="114" t="s">
        <v>283</v>
      </c>
      <c r="S66" s="110"/>
      <c r="T66" s="110"/>
      <c r="U66" s="110"/>
      <c r="V66" s="118" t="s">
        <v>289</v>
      </c>
      <c r="W66" s="117"/>
      <c r="X66" s="114" t="s">
        <v>283</v>
      </c>
      <c r="Y66" s="127"/>
      <c r="Z66" s="114" t="s">
        <v>291</v>
      </c>
      <c r="AA66" s="114" t="s">
        <v>292</v>
      </c>
      <c r="AB66" s="117"/>
      <c r="AC66" s="114" t="s">
        <v>283</v>
      </c>
      <c r="AD66" s="116"/>
      <c r="AE66" s="110"/>
      <c r="AF66" s="110"/>
      <c r="AG66" s="119"/>
      <c r="AH66" s="96"/>
    </row>
    <row r="67" spans="1:34" ht="15" x14ac:dyDescent="0.2">
      <c r="A67" s="93">
        <v>60</v>
      </c>
      <c r="B67" s="109"/>
      <c r="C67" s="117"/>
      <c r="D67" s="114"/>
      <c r="E67" s="110"/>
      <c r="F67" s="110"/>
      <c r="G67" s="110"/>
      <c r="H67" s="110"/>
      <c r="I67" s="124"/>
      <c r="J67" s="123"/>
      <c r="K67" s="125"/>
      <c r="L67" s="114"/>
      <c r="M67" s="114"/>
      <c r="N67" s="113"/>
      <c r="O67" s="120"/>
      <c r="P67" s="116"/>
      <c r="Q67" s="110"/>
      <c r="R67" s="110"/>
      <c r="S67" s="110"/>
      <c r="T67" s="110"/>
      <c r="U67" s="110"/>
      <c r="V67" s="118"/>
      <c r="W67" s="117"/>
      <c r="X67" s="110"/>
      <c r="Y67" s="127"/>
      <c r="Z67" s="114"/>
      <c r="AA67" s="114"/>
      <c r="AB67" s="121"/>
      <c r="AC67" s="114"/>
      <c r="AD67" s="122"/>
      <c r="AE67" s="114"/>
      <c r="AF67" s="110"/>
      <c r="AG67" s="119"/>
      <c r="AH67" s="96"/>
    </row>
    <row r="68" spans="1:34" ht="15" x14ac:dyDescent="0.2">
      <c r="A68" s="93">
        <v>61</v>
      </c>
      <c r="B68" s="109" t="s">
        <v>381</v>
      </c>
      <c r="C68" s="117"/>
      <c r="D68" s="114"/>
      <c r="E68" s="117"/>
      <c r="F68" s="110" t="s">
        <v>283</v>
      </c>
      <c r="G68" s="110"/>
      <c r="H68" s="110"/>
      <c r="I68" s="124" t="s">
        <v>295</v>
      </c>
      <c r="J68" s="130">
        <f>I68/3.17</f>
        <v>2.018927444794953</v>
      </c>
      <c r="K68" s="133">
        <f>J68*1000/230*Y68</f>
        <v>7.2856946920861345</v>
      </c>
      <c r="L68" s="113" t="s">
        <v>382</v>
      </c>
      <c r="M68" s="120" t="s">
        <v>296</v>
      </c>
      <c r="N68" s="132">
        <v>3.5</v>
      </c>
      <c r="O68" s="113" t="s">
        <v>318</v>
      </c>
      <c r="P68" s="116"/>
      <c r="Q68" s="110"/>
      <c r="R68" s="114" t="s">
        <v>283</v>
      </c>
      <c r="S68" s="117"/>
      <c r="T68" s="110"/>
      <c r="U68" s="110"/>
      <c r="V68" s="118" t="s">
        <v>289</v>
      </c>
      <c r="W68" s="114"/>
      <c r="X68" s="114" t="s">
        <v>283</v>
      </c>
      <c r="Y68" s="136">
        <v>0.83</v>
      </c>
      <c r="Z68" s="114" t="s">
        <v>291</v>
      </c>
      <c r="AA68" s="114" t="s">
        <v>292</v>
      </c>
      <c r="AB68" s="117"/>
      <c r="AC68" s="114" t="s">
        <v>283</v>
      </c>
      <c r="AD68" s="116"/>
      <c r="AE68" s="110"/>
      <c r="AF68" s="110"/>
      <c r="AG68" s="119"/>
      <c r="AH68" s="96"/>
    </row>
    <row r="69" spans="1:34" ht="15" x14ac:dyDescent="0.2">
      <c r="A69" s="93">
        <v>62</v>
      </c>
      <c r="B69" s="109" t="s">
        <v>383</v>
      </c>
      <c r="C69" s="117"/>
      <c r="D69" s="114"/>
      <c r="E69" s="117"/>
      <c r="F69" s="110" t="s">
        <v>283</v>
      </c>
      <c r="G69" s="110"/>
      <c r="H69" s="110"/>
      <c r="I69" s="124" t="s">
        <v>384</v>
      </c>
      <c r="J69" s="130">
        <f>I69/2.63</f>
        <v>3.2319391634980992</v>
      </c>
      <c r="K69" s="133">
        <f>J69*1000/(400*SQRT(3)*Y69)</f>
        <v>5.6203642953316919</v>
      </c>
      <c r="L69" s="113" t="s">
        <v>286</v>
      </c>
      <c r="M69" s="120" t="s">
        <v>288</v>
      </c>
      <c r="N69" s="132">
        <v>6</v>
      </c>
      <c r="O69" s="113" t="s">
        <v>318</v>
      </c>
      <c r="P69" s="116"/>
      <c r="Q69" s="110"/>
      <c r="R69" s="114" t="s">
        <v>283</v>
      </c>
      <c r="S69" s="117"/>
      <c r="T69" s="110"/>
      <c r="U69" s="110"/>
      <c r="V69" s="118" t="s">
        <v>289</v>
      </c>
      <c r="W69" s="114"/>
      <c r="X69" s="114" t="s">
        <v>283</v>
      </c>
      <c r="Y69" s="136">
        <v>0.83</v>
      </c>
      <c r="Z69" s="114" t="s">
        <v>291</v>
      </c>
      <c r="AA69" s="114" t="s">
        <v>292</v>
      </c>
      <c r="AB69" s="117"/>
      <c r="AC69" s="114" t="s">
        <v>283</v>
      </c>
      <c r="AD69" s="116"/>
      <c r="AE69" s="110"/>
      <c r="AF69" s="110"/>
      <c r="AG69" s="119"/>
      <c r="AH69" s="96"/>
    </row>
    <row r="70" spans="1:34" ht="15" x14ac:dyDescent="0.2">
      <c r="A70" s="93">
        <v>63</v>
      </c>
      <c r="B70" s="109" t="s">
        <v>385</v>
      </c>
      <c r="C70" s="117"/>
      <c r="D70" s="114"/>
      <c r="E70" s="117"/>
      <c r="F70" s="110" t="s">
        <v>283</v>
      </c>
      <c r="G70" s="110"/>
      <c r="H70" s="110"/>
      <c r="I70" s="124" t="s">
        <v>295</v>
      </c>
      <c r="J70" s="130">
        <f>I70/3.17</f>
        <v>2.018927444794953</v>
      </c>
      <c r="K70" s="133">
        <f>J70*1000/230*Y70</f>
        <v>7.2856946920861345</v>
      </c>
      <c r="L70" s="113" t="s">
        <v>382</v>
      </c>
      <c r="M70" s="120" t="s">
        <v>296</v>
      </c>
      <c r="N70" s="132">
        <v>3.5</v>
      </c>
      <c r="O70" s="113" t="s">
        <v>318</v>
      </c>
      <c r="P70" s="116"/>
      <c r="Q70" s="110"/>
      <c r="R70" s="114" t="s">
        <v>283</v>
      </c>
      <c r="S70" s="117"/>
      <c r="T70" s="110"/>
      <c r="U70" s="110"/>
      <c r="V70" s="118" t="s">
        <v>289</v>
      </c>
      <c r="W70" s="114"/>
      <c r="X70" s="114" t="s">
        <v>283</v>
      </c>
      <c r="Y70" s="136">
        <v>0.83</v>
      </c>
      <c r="Z70" s="114" t="s">
        <v>291</v>
      </c>
      <c r="AA70" s="114" t="s">
        <v>292</v>
      </c>
      <c r="AB70" s="117"/>
      <c r="AC70" s="114" t="s">
        <v>283</v>
      </c>
      <c r="AD70" s="116"/>
      <c r="AE70" s="110"/>
      <c r="AF70" s="110"/>
      <c r="AG70" s="119"/>
      <c r="AH70" s="96"/>
    </row>
    <row r="71" spans="1:34" ht="15" x14ac:dyDescent="0.2">
      <c r="A71" s="93">
        <v>64</v>
      </c>
      <c r="B71" s="109" t="s">
        <v>386</v>
      </c>
      <c r="C71" s="117"/>
      <c r="D71" s="114"/>
      <c r="E71" s="117"/>
      <c r="F71" s="110" t="s">
        <v>283</v>
      </c>
      <c r="G71" s="110"/>
      <c r="H71" s="110"/>
      <c r="I71" s="124" t="s">
        <v>384</v>
      </c>
      <c r="J71" s="130">
        <f>I71/2.63</f>
        <v>3.2319391634980992</v>
      </c>
      <c r="K71" s="133">
        <f t="shared" ref="K71" si="15">J71*1000/(400*SQRT(3)*Y71)</f>
        <v>5.6203642953316919</v>
      </c>
      <c r="L71" s="113" t="s">
        <v>286</v>
      </c>
      <c r="M71" s="120" t="s">
        <v>288</v>
      </c>
      <c r="N71" s="132">
        <v>6</v>
      </c>
      <c r="O71" s="113" t="s">
        <v>318</v>
      </c>
      <c r="P71" s="116"/>
      <c r="Q71" s="110"/>
      <c r="R71" s="114" t="s">
        <v>283</v>
      </c>
      <c r="S71" s="117"/>
      <c r="T71" s="110"/>
      <c r="U71" s="110"/>
      <c r="V71" s="118" t="s">
        <v>289</v>
      </c>
      <c r="W71" s="114"/>
      <c r="X71" s="114" t="s">
        <v>283</v>
      </c>
      <c r="Y71" s="136">
        <v>0.83</v>
      </c>
      <c r="Z71" s="114" t="s">
        <v>291</v>
      </c>
      <c r="AA71" s="114" t="s">
        <v>292</v>
      </c>
      <c r="AB71" s="117"/>
      <c r="AC71" s="114" t="s">
        <v>283</v>
      </c>
      <c r="AD71" s="116"/>
      <c r="AE71" s="110"/>
      <c r="AF71" s="110"/>
      <c r="AG71" s="119"/>
      <c r="AH71" s="96"/>
    </row>
    <row r="72" spans="1:34" ht="15" x14ac:dyDescent="0.2">
      <c r="A72" s="93">
        <v>65</v>
      </c>
      <c r="B72" s="109"/>
      <c r="C72" s="117"/>
      <c r="D72" s="114"/>
      <c r="E72" s="117"/>
      <c r="F72" s="110"/>
      <c r="G72" s="110"/>
      <c r="H72" s="110"/>
      <c r="I72" s="124"/>
      <c r="J72" s="130"/>
      <c r="K72" s="133"/>
      <c r="L72" s="113"/>
      <c r="M72" s="120"/>
      <c r="N72" s="113"/>
      <c r="O72" s="113"/>
      <c r="P72" s="116"/>
      <c r="Q72" s="110"/>
      <c r="R72" s="114"/>
      <c r="S72" s="117"/>
      <c r="T72" s="110"/>
      <c r="U72" s="110"/>
      <c r="V72" s="118"/>
      <c r="W72" s="114"/>
      <c r="X72" s="114"/>
      <c r="Y72" s="136"/>
      <c r="Z72" s="114"/>
      <c r="AA72" s="114"/>
      <c r="AB72" s="117"/>
      <c r="AC72" s="114"/>
      <c r="AD72" s="116"/>
      <c r="AE72" s="110"/>
      <c r="AF72" s="110"/>
      <c r="AG72" s="119"/>
      <c r="AH72" s="96"/>
    </row>
    <row r="73" spans="1:34" ht="15" x14ac:dyDescent="0.2">
      <c r="A73" s="93">
        <v>66</v>
      </c>
      <c r="B73" s="109" t="s">
        <v>424</v>
      </c>
      <c r="C73" s="117"/>
      <c r="D73" s="114"/>
      <c r="E73" s="117"/>
      <c r="F73" s="110" t="s">
        <v>283</v>
      </c>
      <c r="G73" s="110"/>
      <c r="H73" s="110"/>
      <c r="I73" s="124" t="s">
        <v>425</v>
      </c>
      <c r="J73" s="130">
        <v>8.6999999999999993</v>
      </c>
      <c r="K73" s="133">
        <v>19.5</v>
      </c>
      <c r="L73" s="113" t="s">
        <v>286</v>
      </c>
      <c r="M73" s="120">
        <v>28.5</v>
      </c>
      <c r="N73" s="132">
        <v>15.6</v>
      </c>
      <c r="O73" s="113" t="s">
        <v>403</v>
      </c>
      <c r="P73" s="116"/>
      <c r="Q73" s="110"/>
      <c r="R73" s="114"/>
      <c r="S73" s="117"/>
      <c r="T73" s="110" t="s">
        <v>283</v>
      </c>
      <c r="U73" s="110"/>
      <c r="V73" s="118" t="s">
        <v>289</v>
      </c>
      <c r="W73" s="114"/>
      <c r="X73" s="114" t="s">
        <v>283</v>
      </c>
      <c r="Y73" s="136">
        <v>0.64</v>
      </c>
      <c r="Z73" s="114" t="s">
        <v>426</v>
      </c>
      <c r="AA73" s="114" t="s">
        <v>292</v>
      </c>
      <c r="AB73" s="117"/>
      <c r="AC73" s="114" t="s">
        <v>283</v>
      </c>
      <c r="AD73" s="116"/>
      <c r="AE73" s="110"/>
      <c r="AF73" s="110"/>
      <c r="AG73" s="119"/>
      <c r="AH73" s="96"/>
    </row>
    <row r="74" spans="1:34" ht="15" x14ac:dyDescent="0.2">
      <c r="A74" s="93">
        <v>67</v>
      </c>
      <c r="B74" s="109"/>
      <c r="C74" s="117"/>
      <c r="D74" s="114"/>
      <c r="E74" s="117"/>
      <c r="F74" s="110"/>
      <c r="G74" s="110"/>
      <c r="H74" s="110"/>
      <c r="I74" s="124"/>
      <c r="J74" s="130"/>
      <c r="K74" s="133"/>
      <c r="L74" s="113"/>
      <c r="M74" s="120"/>
      <c r="N74" s="132"/>
      <c r="O74" s="113"/>
      <c r="P74" s="116"/>
      <c r="Q74" s="110"/>
      <c r="R74" s="114"/>
      <c r="S74" s="117"/>
      <c r="T74" s="110"/>
      <c r="U74" s="110"/>
      <c r="V74" s="118"/>
      <c r="W74" s="114"/>
      <c r="X74" s="114"/>
      <c r="Y74" s="136"/>
      <c r="Z74" s="114"/>
      <c r="AA74" s="114"/>
      <c r="AB74" s="117"/>
      <c r="AC74" s="114"/>
      <c r="AD74" s="116"/>
      <c r="AE74" s="110"/>
      <c r="AF74" s="110"/>
      <c r="AG74" s="119"/>
      <c r="AH74" s="96"/>
    </row>
    <row r="75" spans="1:34" ht="15" x14ac:dyDescent="0.2">
      <c r="A75" s="93">
        <v>68</v>
      </c>
      <c r="B75" s="109" t="s">
        <v>387</v>
      </c>
      <c r="C75" s="117"/>
      <c r="D75" s="114"/>
      <c r="E75" s="117"/>
      <c r="F75" s="110" t="s">
        <v>283</v>
      </c>
      <c r="G75" s="110"/>
      <c r="H75" s="110"/>
      <c r="I75" s="124" t="s">
        <v>295</v>
      </c>
      <c r="J75" s="130">
        <f>I75/3.17</f>
        <v>2.018927444794953</v>
      </c>
      <c r="K75" s="133">
        <f>J75*1000/230*Y75</f>
        <v>7.2856946920861345</v>
      </c>
      <c r="L75" s="113" t="s">
        <v>382</v>
      </c>
      <c r="M75" s="120" t="s">
        <v>296</v>
      </c>
      <c r="N75" s="132">
        <v>3.5</v>
      </c>
      <c r="O75" s="113" t="s">
        <v>318</v>
      </c>
      <c r="P75" s="116"/>
      <c r="Q75" s="110"/>
      <c r="R75" s="114" t="s">
        <v>283</v>
      </c>
      <c r="S75" s="117"/>
      <c r="T75" s="110"/>
      <c r="U75" s="110"/>
      <c r="V75" s="118" t="s">
        <v>289</v>
      </c>
      <c r="W75" s="114"/>
      <c r="X75" s="114" t="s">
        <v>283</v>
      </c>
      <c r="Y75" s="136">
        <v>0.83</v>
      </c>
      <c r="Z75" s="114" t="s">
        <v>291</v>
      </c>
      <c r="AA75" s="114" t="s">
        <v>292</v>
      </c>
      <c r="AB75" s="117"/>
      <c r="AC75" s="114" t="s">
        <v>283</v>
      </c>
      <c r="AD75" s="116"/>
      <c r="AE75" s="110"/>
      <c r="AF75" s="110"/>
      <c r="AG75" s="119"/>
      <c r="AH75" s="96"/>
    </row>
    <row r="76" spans="1:34" ht="15" x14ac:dyDescent="0.2">
      <c r="A76" s="93">
        <v>69</v>
      </c>
      <c r="B76" s="109" t="s">
        <v>388</v>
      </c>
      <c r="C76" s="117"/>
      <c r="D76" s="114"/>
      <c r="E76" s="117"/>
      <c r="F76" s="110" t="s">
        <v>283</v>
      </c>
      <c r="G76" s="110"/>
      <c r="H76" s="110"/>
      <c r="I76" s="124" t="s">
        <v>384</v>
      </c>
      <c r="J76" s="130">
        <f>I76/2.63</f>
        <v>3.2319391634980992</v>
      </c>
      <c r="K76" s="133">
        <f t="shared" ref="K76:K78" si="16">J76*1000/(400*SQRT(3)*Y76)</f>
        <v>5.6203642953316919</v>
      </c>
      <c r="L76" s="113" t="s">
        <v>286</v>
      </c>
      <c r="M76" s="120" t="s">
        <v>288</v>
      </c>
      <c r="N76" s="132">
        <v>6</v>
      </c>
      <c r="O76" s="113" t="s">
        <v>318</v>
      </c>
      <c r="P76" s="116"/>
      <c r="Q76" s="110"/>
      <c r="R76" s="114" t="s">
        <v>283</v>
      </c>
      <c r="S76" s="117"/>
      <c r="T76" s="110"/>
      <c r="U76" s="110"/>
      <c r="V76" s="118" t="s">
        <v>289</v>
      </c>
      <c r="W76" s="114"/>
      <c r="X76" s="114" t="s">
        <v>283</v>
      </c>
      <c r="Y76" s="136">
        <v>0.83</v>
      </c>
      <c r="Z76" s="114" t="s">
        <v>291</v>
      </c>
      <c r="AA76" s="114" t="s">
        <v>292</v>
      </c>
      <c r="AB76" s="117"/>
      <c r="AC76" s="114" t="s">
        <v>283</v>
      </c>
      <c r="AD76" s="116"/>
      <c r="AE76" s="110"/>
      <c r="AF76" s="110"/>
      <c r="AG76" s="119"/>
      <c r="AH76" s="96"/>
    </row>
    <row r="77" spans="1:34" ht="15" x14ac:dyDescent="0.2">
      <c r="A77" s="93">
        <v>70</v>
      </c>
      <c r="B77" s="109" t="s">
        <v>389</v>
      </c>
      <c r="C77" s="117"/>
      <c r="D77" s="114"/>
      <c r="E77" s="117"/>
      <c r="F77" s="110" t="s">
        <v>283</v>
      </c>
      <c r="G77" s="110" t="s">
        <v>283</v>
      </c>
      <c r="H77" s="110" t="s">
        <v>359</v>
      </c>
      <c r="I77" s="124" t="s">
        <v>295</v>
      </c>
      <c r="J77" s="130">
        <f>I77/3.17</f>
        <v>2.018927444794953</v>
      </c>
      <c r="K77" s="133">
        <f>J77*1000/230*Y77</f>
        <v>7.2856946920861345</v>
      </c>
      <c r="L77" s="113" t="s">
        <v>382</v>
      </c>
      <c r="M77" s="131">
        <v>16</v>
      </c>
      <c r="N77" s="132">
        <v>3.5</v>
      </c>
      <c r="O77" s="113" t="s">
        <v>318</v>
      </c>
      <c r="P77" s="116"/>
      <c r="Q77" s="110"/>
      <c r="R77" s="114" t="s">
        <v>283</v>
      </c>
      <c r="S77" s="117"/>
      <c r="T77" s="110"/>
      <c r="U77" s="110"/>
      <c r="V77" s="118" t="s">
        <v>289</v>
      </c>
      <c r="W77" s="114"/>
      <c r="X77" s="114" t="s">
        <v>283</v>
      </c>
      <c r="Y77" s="136">
        <v>0.83</v>
      </c>
      <c r="Z77" s="114" t="s">
        <v>291</v>
      </c>
      <c r="AA77" s="114" t="s">
        <v>292</v>
      </c>
      <c r="AB77" s="117"/>
      <c r="AC77" s="114" t="s">
        <v>283</v>
      </c>
      <c r="AD77" s="116"/>
      <c r="AE77" s="110"/>
      <c r="AF77" s="110" t="s">
        <v>283</v>
      </c>
      <c r="AG77" s="119" t="s">
        <v>390</v>
      </c>
      <c r="AH77" s="96"/>
    </row>
    <row r="78" spans="1:34" ht="15" x14ac:dyDescent="0.2">
      <c r="A78" s="93">
        <v>71</v>
      </c>
      <c r="B78" s="109" t="s">
        <v>391</v>
      </c>
      <c r="C78" s="117"/>
      <c r="D78" s="114"/>
      <c r="E78" s="117"/>
      <c r="F78" s="110" t="s">
        <v>283</v>
      </c>
      <c r="G78" s="110" t="s">
        <v>283</v>
      </c>
      <c r="H78" s="110" t="s">
        <v>305</v>
      </c>
      <c r="I78" s="124" t="s">
        <v>384</v>
      </c>
      <c r="J78" s="130">
        <f>I78/2.63</f>
        <v>3.2319391634980992</v>
      </c>
      <c r="K78" s="129">
        <f t="shared" si="16"/>
        <v>5.6203642953316919</v>
      </c>
      <c r="L78" s="113" t="s">
        <v>286</v>
      </c>
      <c r="M78" s="131">
        <v>13</v>
      </c>
      <c r="N78" s="132">
        <v>6</v>
      </c>
      <c r="O78" s="113" t="s">
        <v>318</v>
      </c>
      <c r="P78" s="116"/>
      <c r="Q78" s="110"/>
      <c r="R78" s="114" t="s">
        <v>283</v>
      </c>
      <c r="S78" s="117"/>
      <c r="T78" s="110"/>
      <c r="U78" s="110"/>
      <c r="V78" s="118" t="s">
        <v>289</v>
      </c>
      <c r="W78" s="114"/>
      <c r="X78" s="114" t="s">
        <v>283</v>
      </c>
      <c r="Y78" s="136">
        <v>0.83</v>
      </c>
      <c r="Z78" s="114" t="s">
        <v>291</v>
      </c>
      <c r="AA78" s="114" t="s">
        <v>292</v>
      </c>
      <c r="AB78" s="117"/>
      <c r="AC78" s="114" t="s">
        <v>283</v>
      </c>
      <c r="AD78" s="116"/>
      <c r="AE78" s="110"/>
      <c r="AF78" s="110" t="s">
        <v>283</v>
      </c>
      <c r="AG78" s="119" t="s">
        <v>390</v>
      </c>
      <c r="AH78" s="96"/>
    </row>
    <row r="79" spans="1:34" ht="15" x14ac:dyDescent="0.2">
      <c r="A79" s="93">
        <v>72</v>
      </c>
      <c r="B79" s="109"/>
      <c r="C79" s="117"/>
      <c r="D79" s="114"/>
      <c r="E79" s="117"/>
      <c r="F79" s="110"/>
      <c r="G79" s="110"/>
      <c r="H79" s="110"/>
      <c r="I79" s="124"/>
      <c r="J79" s="130"/>
      <c r="K79" s="129"/>
      <c r="L79" s="113"/>
      <c r="M79" s="114"/>
      <c r="N79" s="113"/>
      <c r="O79" s="113"/>
      <c r="P79" s="116"/>
      <c r="Q79" s="110"/>
      <c r="R79" s="114"/>
      <c r="S79" s="117"/>
      <c r="T79" s="110"/>
      <c r="U79" s="110"/>
      <c r="V79" s="118"/>
      <c r="W79" s="114"/>
      <c r="X79" s="114"/>
      <c r="Y79" s="136"/>
      <c r="Z79" s="114"/>
      <c r="AA79" s="114"/>
      <c r="AB79" s="117"/>
      <c r="AC79" s="114"/>
      <c r="AD79" s="116"/>
      <c r="AE79" s="110"/>
      <c r="AF79" s="110"/>
      <c r="AG79" s="119"/>
    </row>
    <row r="80" spans="1:34" ht="15" x14ac:dyDescent="0.2">
      <c r="A80" s="93">
        <v>73</v>
      </c>
      <c r="B80" s="109" t="s">
        <v>422</v>
      </c>
      <c r="C80" s="117"/>
      <c r="D80" s="114"/>
      <c r="E80" s="117"/>
      <c r="F80" s="110" t="s">
        <v>283</v>
      </c>
      <c r="G80" s="110" t="s">
        <v>283</v>
      </c>
      <c r="H80" s="110" t="s">
        <v>305</v>
      </c>
      <c r="I80" s="124" t="s">
        <v>420</v>
      </c>
      <c r="J80" s="130">
        <f t="shared" ref="J80:J85" si="17">I80/2.8</f>
        <v>4.9642857142857144</v>
      </c>
      <c r="K80" s="129">
        <f>J80*1000/(400*SQRT(3)*Y80)</f>
        <v>10.236184619560968</v>
      </c>
      <c r="L80" s="113" t="s">
        <v>286</v>
      </c>
      <c r="M80" s="114" t="s">
        <v>421</v>
      </c>
      <c r="N80" s="132">
        <f>((((400*SQRT(3)*M80)/1000))*Y80)</f>
        <v>10.669432974624284</v>
      </c>
      <c r="O80" s="113" t="s">
        <v>318</v>
      </c>
      <c r="P80" s="116"/>
      <c r="Q80" s="110"/>
      <c r="R80" s="114" t="s">
        <v>283</v>
      </c>
      <c r="S80" s="117"/>
      <c r="T80" s="96"/>
      <c r="U80" s="110"/>
      <c r="V80" s="118" t="s">
        <v>289</v>
      </c>
      <c r="W80" s="114"/>
      <c r="X80" s="114" t="s">
        <v>283</v>
      </c>
      <c r="Y80" s="136">
        <v>0.7</v>
      </c>
      <c r="Z80" s="114" t="s">
        <v>291</v>
      </c>
      <c r="AA80" s="114" t="s">
        <v>292</v>
      </c>
      <c r="AB80" s="117"/>
      <c r="AC80" s="114" t="s">
        <v>283</v>
      </c>
      <c r="AD80" s="116"/>
      <c r="AE80" s="110"/>
      <c r="AF80" s="110"/>
      <c r="AG80" s="119"/>
    </row>
    <row r="81" spans="1:34" ht="15" x14ac:dyDescent="0.2">
      <c r="A81" s="93">
        <v>74</v>
      </c>
      <c r="B81" s="109" t="s">
        <v>423</v>
      </c>
      <c r="C81" s="117"/>
      <c r="D81" s="114"/>
      <c r="E81" s="117"/>
      <c r="F81" s="110" t="s">
        <v>283</v>
      </c>
      <c r="G81" s="110" t="s">
        <v>283</v>
      </c>
      <c r="H81" s="110" t="s">
        <v>305</v>
      </c>
      <c r="I81" s="124" t="s">
        <v>420</v>
      </c>
      <c r="J81" s="130">
        <f t="shared" si="17"/>
        <v>4.9642857142857144</v>
      </c>
      <c r="K81" s="129">
        <f t="shared" ref="K81" si="18">J81*1000/(400*SQRT(3)*Y81)</f>
        <v>10.236184619560968</v>
      </c>
      <c r="L81" s="113" t="s">
        <v>286</v>
      </c>
      <c r="M81" s="114" t="s">
        <v>421</v>
      </c>
      <c r="N81" s="132">
        <f t="shared" ref="N81" si="19">((((400*SQRT(3)*M81)/1000))*Y81)</f>
        <v>10.669432974624284</v>
      </c>
      <c r="O81" s="113" t="s">
        <v>318</v>
      </c>
      <c r="P81" s="116"/>
      <c r="Q81" s="110"/>
      <c r="R81" s="114" t="s">
        <v>283</v>
      </c>
      <c r="S81" s="117"/>
      <c r="T81" s="96"/>
      <c r="U81" s="110"/>
      <c r="V81" s="118" t="s">
        <v>289</v>
      </c>
      <c r="W81" s="114"/>
      <c r="X81" s="114" t="s">
        <v>283</v>
      </c>
      <c r="Y81" s="136">
        <v>0.7</v>
      </c>
      <c r="Z81" s="114" t="s">
        <v>291</v>
      </c>
      <c r="AA81" s="114" t="s">
        <v>292</v>
      </c>
      <c r="AB81" s="117"/>
      <c r="AC81" s="114" t="s">
        <v>283</v>
      </c>
      <c r="AD81" s="116"/>
      <c r="AE81" s="110"/>
      <c r="AF81" s="110"/>
      <c r="AG81" s="119"/>
    </row>
    <row r="82" spans="1:34" ht="15" x14ac:dyDescent="0.2">
      <c r="A82" s="93">
        <v>75</v>
      </c>
      <c r="B82" s="109" t="s">
        <v>392</v>
      </c>
      <c r="C82" s="117"/>
      <c r="D82" s="114"/>
      <c r="E82" s="117"/>
      <c r="F82" s="110" t="s">
        <v>283</v>
      </c>
      <c r="G82" s="110" t="s">
        <v>283</v>
      </c>
      <c r="H82" s="110" t="s">
        <v>305</v>
      </c>
      <c r="I82" s="124" t="s">
        <v>393</v>
      </c>
      <c r="J82" s="130">
        <f t="shared" si="17"/>
        <v>5.0357142857142856</v>
      </c>
      <c r="K82" s="129">
        <f>J82*1000/(400*SQRT(3)*Y82)</f>
        <v>10.383467851497096</v>
      </c>
      <c r="L82" s="113" t="s">
        <v>286</v>
      </c>
      <c r="M82" s="114" t="s">
        <v>394</v>
      </c>
      <c r="N82" s="132">
        <f>((((400*SQRT(3)*M82)/1000))*Y82)</f>
        <v>8.7295360701471409</v>
      </c>
      <c r="O82" s="113" t="s">
        <v>306</v>
      </c>
      <c r="P82" s="116"/>
      <c r="Q82" s="110"/>
      <c r="R82" s="114"/>
      <c r="S82" s="117"/>
      <c r="T82" s="114" t="s">
        <v>283</v>
      </c>
      <c r="U82" s="110"/>
      <c r="V82" s="118" t="s">
        <v>289</v>
      </c>
      <c r="W82" s="114"/>
      <c r="X82" s="114" t="s">
        <v>283</v>
      </c>
      <c r="Y82" s="136">
        <v>0.7</v>
      </c>
      <c r="Z82" s="114" t="s">
        <v>291</v>
      </c>
      <c r="AA82" s="114" t="s">
        <v>292</v>
      </c>
      <c r="AB82" s="117"/>
      <c r="AC82" s="114" t="s">
        <v>283</v>
      </c>
      <c r="AD82" s="116"/>
      <c r="AE82" s="110"/>
      <c r="AF82" s="110"/>
      <c r="AG82" s="119"/>
    </row>
    <row r="83" spans="1:34" ht="15" x14ac:dyDescent="0.2">
      <c r="A83" s="93">
        <v>76</v>
      </c>
      <c r="B83" s="109" t="s">
        <v>395</v>
      </c>
      <c r="C83" s="117"/>
      <c r="D83" s="114"/>
      <c r="E83" s="117"/>
      <c r="F83" s="110" t="s">
        <v>283</v>
      </c>
      <c r="G83" s="110" t="s">
        <v>283</v>
      </c>
      <c r="H83" s="110" t="s">
        <v>305</v>
      </c>
      <c r="I83" s="124" t="s">
        <v>393</v>
      </c>
      <c r="J83" s="130">
        <f t="shared" si="17"/>
        <v>5.0357142857142856</v>
      </c>
      <c r="K83" s="129">
        <f t="shared" ref="K83:K87" si="20">J83*1000/(400*SQRT(3)*Y83)</f>
        <v>10.383467851497096</v>
      </c>
      <c r="L83" s="113" t="s">
        <v>286</v>
      </c>
      <c r="M83" s="114" t="s">
        <v>394</v>
      </c>
      <c r="N83" s="132">
        <f t="shared" ref="N83:N85" si="21">((((400*SQRT(3)*M83)/1000))*Y83)</f>
        <v>8.7295360701471409</v>
      </c>
      <c r="O83" s="113" t="s">
        <v>306</v>
      </c>
      <c r="P83" s="116"/>
      <c r="Q83" s="110"/>
      <c r="R83" s="114"/>
      <c r="S83" s="117"/>
      <c r="T83" s="114" t="s">
        <v>283</v>
      </c>
      <c r="U83" s="110"/>
      <c r="V83" s="118" t="s">
        <v>289</v>
      </c>
      <c r="W83" s="114"/>
      <c r="X83" s="114" t="s">
        <v>283</v>
      </c>
      <c r="Y83" s="136">
        <v>0.7</v>
      </c>
      <c r="Z83" s="114" t="s">
        <v>291</v>
      </c>
      <c r="AA83" s="114" t="s">
        <v>292</v>
      </c>
      <c r="AB83" s="117"/>
      <c r="AC83" s="114" t="s">
        <v>283</v>
      </c>
      <c r="AD83" s="116"/>
      <c r="AE83" s="110"/>
      <c r="AF83" s="110"/>
      <c r="AG83" s="119"/>
    </row>
    <row r="84" spans="1:34" ht="15" x14ac:dyDescent="0.2">
      <c r="A84" s="93">
        <v>77</v>
      </c>
      <c r="B84" s="109" t="s">
        <v>396</v>
      </c>
      <c r="C84" s="117"/>
      <c r="D84" s="114"/>
      <c r="E84" s="117"/>
      <c r="F84" s="110" t="s">
        <v>283</v>
      </c>
      <c r="G84" s="110" t="s">
        <v>283</v>
      </c>
      <c r="H84" s="110" t="s">
        <v>305</v>
      </c>
      <c r="I84" s="124" t="s">
        <v>397</v>
      </c>
      <c r="J84" s="130">
        <f t="shared" si="17"/>
        <v>6.9285714285714288</v>
      </c>
      <c r="K84" s="129">
        <f t="shared" si="20"/>
        <v>14.286473497804515</v>
      </c>
      <c r="L84" s="113" t="s">
        <v>286</v>
      </c>
      <c r="M84" s="114" t="s">
        <v>398</v>
      </c>
      <c r="N84" s="132">
        <f t="shared" si="21"/>
        <v>11.881868539922497</v>
      </c>
      <c r="O84" s="113" t="s">
        <v>306</v>
      </c>
      <c r="P84" s="116"/>
      <c r="Q84" s="110"/>
      <c r="R84" s="114"/>
      <c r="S84" s="117"/>
      <c r="T84" s="114" t="s">
        <v>283</v>
      </c>
      <c r="U84" s="110"/>
      <c r="V84" s="118" t="s">
        <v>289</v>
      </c>
      <c r="W84" s="114"/>
      <c r="X84" s="114" t="s">
        <v>283</v>
      </c>
      <c r="Y84" s="136">
        <v>0.7</v>
      </c>
      <c r="Z84" s="114" t="s">
        <v>291</v>
      </c>
      <c r="AA84" s="114" t="s">
        <v>292</v>
      </c>
      <c r="AB84" s="117"/>
      <c r="AC84" s="114" t="s">
        <v>283</v>
      </c>
      <c r="AD84" s="116"/>
      <c r="AE84" s="110"/>
      <c r="AF84" s="110"/>
      <c r="AG84" s="119"/>
    </row>
    <row r="85" spans="1:34" ht="15" x14ac:dyDescent="0.2">
      <c r="A85" s="93">
        <v>78</v>
      </c>
      <c r="B85" s="109" t="s">
        <v>399</v>
      </c>
      <c r="C85" s="117"/>
      <c r="D85" s="114"/>
      <c r="E85" s="117"/>
      <c r="F85" s="110" t="s">
        <v>283</v>
      </c>
      <c r="G85" s="110" t="s">
        <v>283</v>
      </c>
      <c r="H85" s="110" t="s">
        <v>305</v>
      </c>
      <c r="I85" s="124" t="s">
        <v>397</v>
      </c>
      <c r="J85" s="130">
        <f t="shared" si="17"/>
        <v>6.9285714285714288</v>
      </c>
      <c r="K85" s="129">
        <f t="shared" ref="K85:K86" si="22">J85*1000/(400*SQRT(3)*Y85)</f>
        <v>14.286473497804515</v>
      </c>
      <c r="L85" s="113" t="s">
        <v>286</v>
      </c>
      <c r="M85" s="114" t="s">
        <v>398</v>
      </c>
      <c r="N85" s="132">
        <f t="shared" si="21"/>
        <v>11.881868539922497</v>
      </c>
      <c r="O85" s="113" t="s">
        <v>306</v>
      </c>
      <c r="P85" s="116"/>
      <c r="Q85" s="110"/>
      <c r="R85" s="114"/>
      <c r="S85" s="117"/>
      <c r="T85" s="114" t="s">
        <v>283</v>
      </c>
      <c r="U85" s="110"/>
      <c r="V85" s="118" t="s">
        <v>289</v>
      </c>
      <c r="W85" s="114"/>
      <c r="X85" s="114" t="s">
        <v>283</v>
      </c>
      <c r="Y85" s="136">
        <v>0.7</v>
      </c>
      <c r="Z85" s="114" t="s">
        <v>291</v>
      </c>
      <c r="AA85" s="114" t="s">
        <v>292</v>
      </c>
      <c r="AB85" s="117"/>
      <c r="AC85" s="114" t="s">
        <v>283</v>
      </c>
      <c r="AD85" s="116"/>
      <c r="AE85" s="110"/>
      <c r="AF85" s="110"/>
      <c r="AG85" s="119"/>
    </row>
    <row r="86" spans="1:34" ht="15" x14ac:dyDescent="0.2">
      <c r="A86" s="93">
        <v>79</v>
      </c>
      <c r="B86" s="109" t="s">
        <v>400</v>
      </c>
      <c r="C86" s="117"/>
      <c r="D86" s="114"/>
      <c r="E86" s="117"/>
      <c r="F86" s="110" t="s">
        <v>283</v>
      </c>
      <c r="G86" s="110"/>
      <c r="H86" s="110"/>
      <c r="I86" s="124" t="s">
        <v>401</v>
      </c>
      <c r="J86" s="130">
        <f>I86/2.77</f>
        <v>8.7653429602888089</v>
      </c>
      <c r="K86" s="129">
        <f t="shared" si="22"/>
        <v>19.768254365867715</v>
      </c>
      <c r="L86" s="113" t="s">
        <v>286</v>
      </c>
      <c r="M86" s="114" t="s">
        <v>402</v>
      </c>
      <c r="N86" s="132">
        <v>15.6</v>
      </c>
      <c r="O86" s="113" t="s">
        <v>403</v>
      </c>
      <c r="P86" s="116"/>
      <c r="Q86" s="110"/>
      <c r="R86" s="114"/>
      <c r="S86" s="117"/>
      <c r="T86" s="114" t="s">
        <v>283</v>
      </c>
      <c r="U86" s="110"/>
      <c r="V86" s="118" t="s">
        <v>289</v>
      </c>
      <c r="W86" s="114"/>
      <c r="X86" s="114" t="s">
        <v>283</v>
      </c>
      <c r="Y86" s="136">
        <v>0.64</v>
      </c>
      <c r="Z86" s="114" t="s">
        <v>291</v>
      </c>
      <c r="AA86" s="114" t="s">
        <v>292</v>
      </c>
      <c r="AB86" s="117"/>
      <c r="AC86" s="114" t="s">
        <v>283</v>
      </c>
      <c r="AD86" s="116"/>
      <c r="AE86" s="110"/>
      <c r="AF86" s="110"/>
      <c r="AG86" s="119"/>
    </row>
    <row r="87" spans="1:34" ht="15" x14ac:dyDescent="0.2">
      <c r="A87" s="93">
        <v>80</v>
      </c>
      <c r="B87" s="109" t="s">
        <v>404</v>
      </c>
      <c r="C87" s="117"/>
      <c r="D87" s="114"/>
      <c r="E87" s="117"/>
      <c r="F87" s="110" t="s">
        <v>283</v>
      </c>
      <c r="G87" s="110"/>
      <c r="H87" s="110"/>
      <c r="I87" s="124" t="s">
        <v>401</v>
      </c>
      <c r="J87" s="130">
        <f>I87/2.77</f>
        <v>8.7653429602888089</v>
      </c>
      <c r="K87" s="129">
        <f t="shared" si="20"/>
        <v>19.768254365867715</v>
      </c>
      <c r="L87" s="113" t="s">
        <v>286</v>
      </c>
      <c r="M87" s="114" t="s">
        <v>402</v>
      </c>
      <c r="N87" s="132">
        <v>15.6</v>
      </c>
      <c r="O87" s="113" t="s">
        <v>403</v>
      </c>
      <c r="P87" s="116"/>
      <c r="Q87" s="110"/>
      <c r="R87" s="114"/>
      <c r="S87" s="117"/>
      <c r="T87" s="114" t="s">
        <v>283</v>
      </c>
      <c r="U87" s="110"/>
      <c r="V87" s="118" t="s">
        <v>289</v>
      </c>
      <c r="W87" s="114"/>
      <c r="X87" s="114" t="s">
        <v>283</v>
      </c>
      <c r="Y87" s="136">
        <v>0.64</v>
      </c>
      <c r="Z87" s="114" t="s">
        <v>291</v>
      </c>
      <c r="AA87" s="114" t="s">
        <v>292</v>
      </c>
      <c r="AB87" s="117"/>
      <c r="AC87" s="114" t="s">
        <v>283</v>
      </c>
      <c r="AD87" s="116"/>
      <c r="AE87" s="110"/>
      <c r="AF87" s="110"/>
      <c r="AG87" s="119"/>
    </row>
    <row r="88" spans="1:34" ht="15" x14ac:dyDescent="0.2">
      <c r="A88" s="93">
        <v>81</v>
      </c>
      <c r="B88" s="109"/>
      <c r="C88" s="117"/>
      <c r="D88" s="114"/>
      <c r="E88" s="117"/>
      <c r="F88" s="110"/>
      <c r="G88" s="110"/>
      <c r="H88" s="110"/>
      <c r="I88" s="124"/>
      <c r="J88" s="130"/>
      <c r="K88" s="129"/>
      <c r="L88" s="113"/>
      <c r="M88" s="114"/>
      <c r="N88" s="113"/>
      <c r="O88" s="113"/>
      <c r="P88" s="116"/>
      <c r="Q88" s="110"/>
      <c r="R88" s="114"/>
      <c r="S88" s="117"/>
      <c r="T88" s="110"/>
      <c r="U88" s="110"/>
      <c r="V88" s="118"/>
      <c r="W88" s="114"/>
      <c r="X88" s="114"/>
      <c r="Y88" s="136"/>
      <c r="Z88" s="114"/>
      <c r="AA88" s="114"/>
      <c r="AB88" s="117"/>
      <c r="AC88" s="114"/>
      <c r="AD88" s="116"/>
      <c r="AE88" s="110"/>
      <c r="AF88" s="110"/>
      <c r="AG88" s="119"/>
    </row>
    <row r="89" spans="1:34" ht="15" x14ac:dyDescent="0.2">
      <c r="A89" s="93">
        <v>82</v>
      </c>
      <c r="B89" s="109" t="s">
        <v>405</v>
      </c>
      <c r="C89" s="117" t="s">
        <v>283</v>
      </c>
      <c r="D89" s="114" t="s">
        <v>329</v>
      </c>
      <c r="E89" s="117" t="s">
        <v>283</v>
      </c>
      <c r="F89" s="110" t="s">
        <v>283</v>
      </c>
      <c r="G89" s="110" t="s">
        <v>283</v>
      </c>
      <c r="H89" s="110" t="s">
        <v>315</v>
      </c>
      <c r="I89" s="124" t="s">
        <v>406</v>
      </c>
      <c r="J89" s="130">
        <f>I89/2.43</f>
        <v>2.2016460905349793</v>
      </c>
      <c r="K89" s="129">
        <f>J89*1000/(400*SQRT(3))</f>
        <v>3.1778024075766433</v>
      </c>
      <c r="L89" s="113" t="s">
        <v>286</v>
      </c>
      <c r="M89" s="114" t="s">
        <v>288</v>
      </c>
      <c r="N89" s="132">
        <f t="shared" ref="N89:N90" si="23">(400*SQRT(3)*M89)/1000</f>
        <v>9.0066641993581609</v>
      </c>
      <c r="O89" s="113" t="s">
        <v>318</v>
      </c>
      <c r="P89" s="116"/>
      <c r="Q89" s="110"/>
      <c r="R89" s="114" t="s">
        <v>283</v>
      </c>
      <c r="S89" s="117"/>
      <c r="T89" s="110"/>
      <c r="U89" s="110"/>
      <c r="V89" s="118" t="s">
        <v>289</v>
      </c>
      <c r="W89" s="114"/>
      <c r="X89" s="114" t="s">
        <v>283</v>
      </c>
      <c r="Y89" s="136"/>
      <c r="Z89" s="114" t="s">
        <v>291</v>
      </c>
      <c r="AA89" s="114" t="s">
        <v>292</v>
      </c>
      <c r="AB89" s="117"/>
      <c r="AC89" s="114" t="s">
        <v>283</v>
      </c>
      <c r="AD89" s="116"/>
      <c r="AE89" s="110"/>
      <c r="AF89" s="110"/>
      <c r="AG89" s="119"/>
    </row>
    <row r="90" spans="1:34" s="93" customFormat="1" ht="15" x14ac:dyDescent="0.2">
      <c r="A90" s="93">
        <v>83</v>
      </c>
      <c r="B90" s="109" t="s">
        <v>407</v>
      </c>
      <c r="C90" s="117" t="s">
        <v>283</v>
      </c>
      <c r="D90" s="114" t="s">
        <v>329</v>
      </c>
      <c r="E90" s="117" t="s">
        <v>283</v>
      </c>
      <c r="F90" s="110" t="s">
        <v>283</v>
      </c>
      <c r="G90" s="110" t="s">
        <v>283</v>
      </c>
      <c r="H90" s="110" t="s">
        <v>315</v>
      </c>
      <c r="I90" s="124" t="s">
        <v>406</v>
      </c>
      <c r="J90" s="130">
        <f>I90/2.43</f>
        <v>2.2016460905349793</v>
      </c>
      <c r="K90" s="129">
        <f>J90*1000/(400*SQRT(3))</f>
        <v>3.1778024075766433</v>
      </c>
      <c r="L90" s="113" t="s">
        <v>286</v>
      </c>
      <c r="M90" s="114" t="s">
        <v>288</v>
      </c>
      <c r="N90" s="132">
        <f t="shared" si="23"/>
        <v>9.0066641993581609</v>
      </c>
      <c r="O90" s="113" t="s">
        <v>318</v>
      </c>
      <c r="P90" s="116"/>
      <c r="Q90" s="110"/>
      <c r="R90" s="114" t="s">
        <v>283</v>
      </c>
      <c r="S90" s="117"/>
      <c r="T90" s="110"/>
      <c r="U90" s="110"/>
      <c r="V90" s="118" t="s">
        <v>289</v>
      </c>
      <c r="W90" s="114"/>
      <c r="X90" s="114" t="s">
        <v>283</v>
      </c>
      <c r="Y90" s="127"/>
      <c r="Z90" s="114" t="s">
        <v>291</v>
      </c>
      <c r="AA90" s="114" t="s">
        <v>292</v>
      </c>
      <c r="AB90" s="117"/>
      <c r="AC90" s="114" t="s">
        <v>283</v>
      </c>
      <c r="AD90" s="116"/>
      <c r="AE90" s="110"/>
      <c r="AF90" s="110"/>
      <c r="AG90" s="119"/>
      <c r="AH90" s="103"/>
    </row>
    <row r="93" spans="1:34" ht="15" x14ac:dyDescent="0.2">
      <c r="B93" s="109"/>
      <c r="C93" s="117"/>
      <c r="D93" s="114"/>
      <c r="E93" s="117"/>
      <c r="F93" s="110"/>
      <c r="G93" s="110"/>
      <c r="H93" s="110"/>
      <c r="I93" s="119" t="s">
        <v>408</v>
      </c>
      <c r="J93" s="130"/>
      <c r="K93" s="129"/>
      <c r="L93" s="113"/>
      <c r="M93" s="115" t="s">
        <v>409</v>
      </c>
      <c r="N93" s="132"/>
    </row>
    <row r="94" spans="1:34" x14ac:dyDescent="0.2">
      <c r="N94" s="115" t="s">
        <v>410</v>
      </c>
    </row>
  </sheetData>
  <sheetProtection algorithmName="SHA-512" hashValue="0fpAo+M9w5rgHv/mKKPyXevhh28EIvRMKnMI9jkP2oVGl9aojk9MxoTXrFNpJ9v0lVpsxyzyO6opINT9OpuwFg==" saltValue="4KAHrjbtgHhLk/ZUU7U7Aw==" spinCount="100000" sheet="1" objects="1" scenarios="1"/>
  <mergeCells count="7">
    <mergeCell ref="AB5:AD5"/>
    <mergeCell ref="AF5:AG5"/>
    <mergeCell ref="C5:D5"/>
    <mergeCell ref="E5:F5"/>
    <mergeCell ref="G5:H5"/>
    <mergeCell ref="I5:K5"/>
    <mergeCell ref="P5:T5"/>
  </mergeCells>
  <phoneticPr fontId="3" type="noConversion"/>
  <pageMargins left="0.7" right="0.7" top="0.78740157499999996" bottom="0.78740157499999996" header="0.3" footer="0.3"/>
  <pageSetup paperSize="8" orientation="landscape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86d4e3c-9135-4b85-8da2-2d1749b73b3b" xsi:nil="true"/>
    <lcf76f155ced4ddcb4097134ff3c332f xmlns="478718aa-7be2-4419-954b-186c51d1f98a">
      <Terms xmlns="http://schemas.microsoft.com/office/infopath/2007/PartnerControls"/>
    </lcf76f155ced4ddcb4097134ff3c332f>
    <SharedWithUsers xmlns="586d4e3c-9135-4b85-8da2-2d1749b73b3b">
      <UserInfo>
        <DisplayName>Reto Kathriner</DisplayName>
        <AccountId>177</AccountId>
        <AccountType/>
      </UserInfo>
      <UserInfo>
        <DisplayName>Patrick Affolter</DisplayName>
        <AccountId>176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803A19A033F348A389A8560E2D057B" ma:contentTypeVersion="17" ma:contentTypeDescription="Ein neues Dokument erstellen." ma:contentTypeScope="" ma:versionID="a257858c42c2a4e1b0a3c5897accc2ad">
  <xsd:schema xmlns:xsd="http://www.w3.org/2001/XMLSchema" xmlns:xs="http://www.w3.org/2001/XMLSchema" xmlns:p="http://schemas.microsoft.com/office/2006/metadata/properties" xmlns:ns2="478718aa-7be2-4419-954b-186c51d1f98a" xmlns:ns3="586d4e3c-9135-4b85-8da2-2d1749b73b3b" targetNamespace="http://schemas.microsoft.com/office/2006/metadata/properties" ma:root="true" ma:fieldsID="88b4a37ca1b1dc15a6f86cfafd018ad4" ns2:_="" ns3:_="">
    <xsd:import namespace="478718aa-7be2-4419-954b-186c51d1f98a"/>
    <xsd:import namespace="586d4e3c-9135-4b85-8da2-2d1749b73b3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8718aa-7be2-4419-954b-186c51d1f9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Bildmarkierungen" ma:readOnly="false" ma:fieldId="{5cf76f15-5ced-4ddc-b409-7134ff3c332f}" ma:taxonomyMulti="true" ma:sspId="73c57393-e5c5-4ba2-b0aa-468338a3bd4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d4e3c-9135-4b85-8da2-2d1749b73b3b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4b8ad392-e925-48d8-8a7f-853cd460bbe0}" ma:internalName="TaxCatchAll" ma:showField="CatchAllData" ma:web="586d4e3c-9135-4b85-8da2-2d1749b73b3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97B2F21-B261-484B-9C01-9812D3A80306}">
  <ds:schemaRefs>
    <ds:schemaRef ds:uri="http://schemas.microsoft.com/office/2006/metadata/properties"/>
    <ds:schemaRef ds:uri="http://schemas.microsoft.com/office/infopath/2007/PartnerControls"/>
    <ds:schemaRef ds:uri="014d96a0-792b-478e-93ea-c58875626a3f"/>
    <ds:schemaRef ds:uri="2da0243d-7794-49a0-aaf1-56239a91000d"/>
    <ds:schemaRef ds:uri="586d4e3c-9135-4b85-8da2-2d1749b73b3b"/>
    <ds:schemaRef ds:uri="478718aa-7be2-4419-954b-186c51d1f98a"/>
  </ds:schemaRefs>
</ds:datastoreItem>
</file>

<file path=customXml/itemProps2.xml><?xml version="1.0" encoding="utf-8"?>
<ds:datastoreItem xmlns:ds="http://schemas.openxmlformats.org/officeDocument/2006/customXml" ds:itemID="{60E5AF03-6AA8-4AF6-8FAD-F051829634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618683-4EEA-46CA-A337-965C18596E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8718aa-7be2-4419-954b-186c51d1f98a"/>
    <ds:schemaRef ds:uri="586d4e3c-9135-4b85-8da2-2d1749b73b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3</vt:i4>
      </vt:variant>
      <vt:variant>
        <vt:lpstr>Benannte Bereiche</vt:lpstr>
      </vt:variant>
      <vt:variant>
        <vt:i4>2</vt:i4>
      </vt:variant>
    </vt:vector>
  </HeadingPairs>
  <TitlesOfParts>
    <vt:vector size="5" baseType="lpstr">
      <vt:lpstr>VSE TAG</vt:lpstr>
      <vt:lpstr>Data</vt:lpstr>
      <vt:lpstr>Datenquelle</vt:lpstr>
      <vt:lpstr>Datenquelle!Druckbereich</vt:lpstr>
      <vt:lpstr>'VSE TAG'!Druckbereich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Werkvorschriften - Technisches Anschlussgesuch (TAG)</dc:title>
  <dc:subject/>
  <dc:creator>Matthias Erni</dc:creator>
  <cp:keywords/>
  <dc:description/>
  <cp:lastModifiedBy>Pascal Bachmann</cp:lastModifiedBy>
  <cp:revision/>
  <dcterms:created xsi:type="dcterms:W3CDTF">2019-08-02T17:37:03Z</dcterms:created>
  <dcterms:modified xsi:type="dcterms:W3CDTF">2025-06-20T09:03:25Z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0x010100683F0C85528B604A93677077D1ABAED9</vt:lpwstr>
  </property>
  <property fmtid="{D5CDD505-2E9C-101B-9397-08002B2CF9AE}" pid="3" name="webPublikationsstatus">
    <vt:lpwstr>16;#Publiziert|94de3c7c-fe39-472a-b624-4a44a70e74e5</vt:lpwstr>
  </property>
  <property fmtid="{D5CDD505-2E9C-101B-9397-08002B2CF9AE}" pid="4" name="webDokumententyp">
    <vt:lpwstr>143;#Branchenempfehlung|6e034768-2fb9-4ec5-8a8d-45b53e5410bd</vt:lpwstr>
  </property>
  <property fmtid="{D5CDD505-2E9C-101B-9397-08002B2CF9AE}" pid="5" name="webThema">
    <vt:lpwstr>29;#Stromnetze|1d8e9c22-38bf-4d8b-8d7b-cf622614b2a0</vt:lpwstr>
  </property>
  <property fmtid="{D5CDD505-2E9C-101B-9397-08002B2CF9AE}" pid="6" name="d0be2ace11f8492986433e8cfb09a666">
    <vt:lpwstr>Publiziert|94de3c7c-fe39-472a-b624-4a44a70e74e5</vt:lpwstr>
  </property>
  <property fmtid="{D5CDD505-2E9C-101B-9397-08002B2CF9AE}" pid="7" name="MediaServiceImageTags">
    <vt:lpwstr/>
  </property>
  <property fmtid="{D5CDD505-2E9C-101B-9397-08002B2CF9AE}" pid="8" name="Kategorie">
    <vt:lpwstr/>
  </property>
  <property fmtid="{D5CDD505-2E9C-101B-9397-08002B2CF9AE}" pid="9" name="MSIP_Label_ce8b62ee-019c-4c4f-8171-70312d408294_Enabled">
    <vt:lpwstr>true</vt:lpwstr>
  </property>
  <property fmtid="{D5CDD505-2E9C-101B-9397-08002B2CF9AE}" pid="10" name="MSIP_Label_ce8b62ee-019c-4c4f-8171-70312d408294_SetDate">
    <vt:lpwstr>2024-12-16T09:24:27Z</vt:lpwstr>
  </property>
  <property fmtid="{D5CDD505-2E9C-101B-9397-08002B2CF9AE}" pid="11" name="MSIP_Label_ce8b62ee-019c-4c4f-8171-70312d408294_Method">
    <vt:lpwstr>Standard</vt:lpwstr>
  </property>
  <property fmtid="{D5CDD505-2E9C-101B-9397-08002B2CF9AE}" pid="12" name="MSIP_Label_ce8b62ee-019c-4c4f-8171-70312d408294_Name">
    <vt:lpwstr>defa4170-0d19-0005-0004-bc88714345d2</vt:lpwstr>
  </property>
  <property fmtid="{D5CDD505-2E9C-101B-9397-08002B2CF9AE}" pid="13" name="MSIP_Label_ce8b62ee-019c-4c4f-8171-70312d408294_SiteId">
    <vt:lpwstr>9ad3cbc7-2522-4a4a-959a-9b21d005fb68</vt:lpwstr>
  </property>
  <property fmtid="{D5CDD505-2E9C-101B-9397-08002B2CF9AE}" pid="14" name="MSIP_Label_ce8b62ee-019c-4c4f-8171-70312d408294_ActionId">
    <vt:lpwstr>1b390c69-a026-4b76-915e-529719ee1463</vt:lpwstr>
  </property>
  <property fmtid="{D5CDD505-2E9C-101B-9397-08002B2CF9AE}" pid="15" name="MSIP_Label_ce8b62ee-019c-4c4f-8171-70312d408294_ContentBits">
    <vt:lpwstr>0</vt:lpwstr>
  </property>
</Properties>
</file>